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B314B-EA15-4127-A6B9-0EF75AEC994A}" type="doc">
      <dgm:prSet loTypeId="urn:microsoft.com/office/officeart/2005/8/layout/pyramid2" loCatId="pyramid" qsTypeId="urn:microsoft.com/office/officeart/2005/8/quickstyle/simple1" qsCatId="simple" csTypeId="urn:microsoft.com/office/officeart/2005/8/colors/colorful2" csCatId="colorful" phldr="1"/>
      <dgm:spPr/>
    </dgm:pt>
    <dgm:pt modelId="{214116E1-87A6-44B5-8D0B-36A7E816EBE4}">
      <dgm:prSet phldrT="[Text]"/>
      <dgm:spPr/>
      <dgm:t>
        <a:bodyPr/>
        <a:lstStyle/>
        <a:p>
          <a:r>
            <a:rPr lang="en-US" dirty="0" err="1" smtClean="0"/>
            <a:t>Lektor</a:t>
          </a:r>
          <a:r>
            <a:rPr lang="en-US" dirty="0" smtClean="0"/>
            <a:t> </a:t>
          </a:r>
          <a:r>
            <a:rPr lang="en-US" dirty="0" err="1" smtClean="0"/>
            <a:t>Kepala</a:t>
          </a:r>
          <a:endParaRPr lang="en-US" dirty="0"/>
        </a:p>
      </dgm:t>
    </dgm:pt>
    <dgm:pt modelId="{BCD4BA9C-AE89-4DB9-8921-EC942A2BD3D6}" type="parTrans" cxnId="{08C840EF-1DF5-439E-B618-E2445E590DB7}">
      <dgm:prSet/>
      <dgm:spPr/>
      <dgm:t>
        <a:bodyPr/>
        <a:lstStyle/>
        <a:p>
          <a:endParaRPr lang="en-US"/>
        </a:p>
      </dgm:t>
    </dgm:pt>
    <dgm:pt modelId="{BDA8EED8-6BEB-4677-898C-29E0C04D344F}" type="sibTrans" cxnId="{08C840EF-1DF5-439E-B618-E2445E590DB7}">
      <dgm:prSet/>
      <dgm:spPr/>
      <dgm:t>
        <a:bodyPr/>
        <a:lstStyle/>
        <a:p>
          <a:endParaRPr lang="en-US"/>
        </a:p>
      </dgm:t>
    </dgm:pt>
    <dgm:pt modelId="{FB52826E-8BD6-41AE-BDC7-4B815578F25E}">
      <dgm:prSet phldrT="[Text]"/>
      <dgm:spPr/>
      <dgm:t>
        <a:bodyPr/>
        <a:lstStyle/>
        <a:p>
          <a:r>
            <a:rPr lang="en-US" dirty="0" err="1" smtClean="0"/>
            <a:t>Lektor</a:t>
          </a:r>
          <a:endParaRPr lang="en-US" dirty="0"/>
        </a:p>
      </dgm:t>
    </dgm:pt>
    <dgm:pt modelId="{2AEA666C-F134-4F9F-AE5D-B93041A116C2}" type="parTrans" cxnId="{99E3A17D-2002-4E99-A10B-8A9008471108}">
      <dgm:prSet/>
      <dgm:spPr/>
      <dgm:t>
        <a:bodyPr/>
        <a:lstStyle/>
        <a:p>
          <a:endParaRPr lang="en-US"/>
        </a:p>
      </dgm:t>
    </dgm:pt>
    <dgm:pt modelId="{03B52090-31CF-4FEE-985B-ADAE08F0B124}" type="sibTrans" cxnId="{99E3A17D-2002-4E99-A10B-8A9008471108}">
      <dgm:prSet/>
      <dgm:spPr/>
      <dgm:t>
        <a:bodyPr/>
        <a:lstStyle/>
        <a:p>
          <a:endParaRPr lang="en-US"/>
        </a:p>
      </dgm:t>
    </dgm:pt>
    <dgm:pt modelId="{1E52FAC4-A452-4B33-AD34-DC527C9B8335}">
      <dgm:prSet phldrT="[Text]"/>
      <dgm:spPr/>
      <dgm:t>
        <a:bodyPr/>
        <a:lstStyle/>
        <a:p>
          <a:r>
            <a:rPr lang="en-US" dirty="0" err="1" smtClean="0"/>
            <a:t>Asisten</a:t>
          </a:r>
          <a:r>
            <a:rPr lang="en-US" dirty="0" smtClean="0"/>
            <a:t> </a:t>
          </a:r>
          <a:r>
            <a:rPr lang="en-US" dirty="0" err="1" smtClean="0"/>
            <a:t>Ahli</a:t>
          </a:r>
          <a:endParaRPr lang="en-US" dirty="0"/>
        </a:p>
      </dgm:t>
    </dgm:pt>
    <dgm:pt modelId="{10383CAD-1EAA-4C01-8BE4-1E2B569168FA}" type="parTrans" cxnId="{B66810B4-E638-4D46-B4B8-C093F637E199}">
      <dgm:prSet/>
      <dgm:spPr/>
      <dgm:t>
        <a:bodyPr/>
        <a:lstStyle/>
        <a:p>
          <a:endParaRPr lang="en-US"/>
        </a:p>
      </dgm:t>
    </dgm:pt>
    <dgm:pt modelId="{495270DA-A726-4DDE-9FF4-905953650A7B}" type="sibTrans" cxnId="{B66810B4-E638-4D46-B4B8-C093F637E199}">
      <dgm:prSet/>
      <dgm:spPr/>
      <dgm:t>
        <a:bodyPr/>
        <a:lstStyle/>
        <a:p>
          <a:endParaRPr lang="en-US"/>
        </a:p>
      </dgm:t>
    </dgm:pt>
    <dgm:pt modelId="{44F43965-CB25-4849-A63C-36446B695A0B}">
      <dgm:prSet/>
      <dgm:spPr/>
      <dgm:t>
        <a:bodyPr/>
        <a:lstStyle/>
        <a:p>
          <a:r>
            <a:rPr lang="en-US" dirty="0" smtClean="0"/>
            <a:t>Guru </a:t>
          </a:r>
          <a:r>
            <a:rPr lang="en-US" dirty="0" err="1" smtClean="0"/>
            <a:t>Besar</a:t>
          </a:r>
          <a:endParaRPr lang="en-US" dirty="0"/>
        </a:p>
      </dgm:t>
    </dgm:pt>
    <dgm:pt modelId="{ED00C975-FCE6-4F53-BE83-7968DC808FC3}" type="parTrans" cxnId="{E408A56A-3A82-4B07-8024-03A07B91CAE9}">
      <dgm:prSet/>
      <dgm:spPr/>
      <dgm:t>
        <a:bodyPr/>
        <a:lstStyle/>
        <a:p>
          <a:endParaRPr lang="en-US"/>
        </a:p>
      </dgm:t>
    </dgm:pt>
    <dgm:pt modelId="{2D9D8A99-0856-47EA-B576-DAE949003C37}" type="sibTrans" cxnId="{E408A56A-3A82-4B07-8024-03A07B91CAE9}">
      <dgm:prSet/>
      <dgm:spPr/>
      <dgm:t>
        <a:bodyPr/>
        <a:lstStyle/>
        <a:p>
          <a:endParaRPr lang="en-US"/>
        </a:p>
      </dgm:t>
    </dgm:pt>
    <dgm:pt modelId="{E58DCB44-4737-4696-A3BC-3D979A4D011B}" type="pres">
      <dgm:prSet presAssocID="{C69B314B-EA15-4127-A6B9-0EF75AEC994A}" presName="compositeShape" presStyleCnt="0">
        <dgm:presLayoutVars>
          <dgm:dir/>
          <dgm:resizeHandles/>
        </dgm:presLayoutVars>
      </dgm:prSet>
      <dgm:spPr/>
    </dgm:pt>
    <dgm:pt modelId="{1A86AB5B-9C60-4323-95A4-41F3BEA45193}" type="pres">
      <dgm:prSet presAssocID="{C69B314B-EA15-4127-A6B9-0EF75AEC994A}" presName="pyramid" presStyleLbl="node1" presStyleIdx="0" presStyleCnt="1"/>
      <dgm:spPr/>
    </dgm:pt>
    <dgm:pt modelId="{AF9F6711-D827-4EDB-915C-B00AB2074319}" type="pres">
      <dgm:prSet presAssocID="{C69B314B-EA15-4127-A6B9-0EF75AEC994A}" presName="theList" presStyleCnt="0"/>
      <dgm:spPr/>
    </dgm:pt>
    <dgm:pt modelId="{1416E23C-6550-4D2A-8DB9-3D1A73B1F7EF}" type="pres">
      <dgm:prSet presAssocID="{44F43965-CB25-4849-A63C-36446B695A0B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53D0E-2780-4757-B4F1-B303AA8BB2C3}" type="pres">
      <dgm:prSet presAssocID="{44F43965-CB25-4849-A63C-36446B695A0B}" presName="aSpace" presStyleCnt="0"/>
      <dgm:spPr/>
    </dgm:pt>
    <dgm:pt modelId="{943CDA8F-E507-4DF9-8066-CA3287E7DE23}" type="pres">
      <dgm:prSet presAssocID="{214116E1-87A6-44B5-8D0B-36A7E816EBE4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B9944-189A-4DAE-AF51-80FB9A4C5D20}" type="pres">
      <dgm:prSet presAssocID="{214116E1-87A6-44B5-8D0B-36A7E816EBE4}" presName="aSpace" presStyleCnt="0"/>
      <dgm:spPr/>
    </dgm:pt>
    <dgm:pt modelId="{0CC3896C-548E-47DC-A19A-E680E38CDF69}" type="pres">
      <dgm:prSet presAssocID="{FB52826E-8BD6-41AE-BDC7-4B815578F25E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B82A63-B0F2-479D-A47A-E291605EDE45}" type="pres">
      <dgm:prSet presAssocID="{FB52826E-8BD6-41AE-BDC7-4B815578F25E}" presName="aSpace" presStyleCnt="0"/>
      <dgm:spPr/>
    </dgm:pt>
    <dgm:pt modelId="{B1D4AE9C-00EC-464A-8AF6-4D295D694E38}" type="pres">
      <dgm:prSet presAssocID="{1E52FAC4-A452-4B33-AD34-DC527C9B833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8E0D98-42A9-4385-835F-6DA054E72D20}" type="pres">
      <dgm:prSet presAssocID="{1E52FAC4-A452-4B33-AD34-DC527C9B8335}" presName="aSpace" presStyleCnt="0"/>
      <dgm:spPr/>
    </dgm:pt>
  </dgm:ptLst>
  <dgm:cxnLst>
    <dgm:cxn modelId="{F16DC385-59A7-4897-AF37-EE2DE90A199F}" type="presOf" srcId="{44F43965-CB25-4849-A63C-36446B695A0B}" destId="{1416E23C-6550-4D2A-8DB9-3D1A73B1F7EF}" srcOrd="0" destOrd="0" presId="urn:microsoft.com/office/officeart/2005/8/layout/pyramid2"/>
    <dgm:cxn modelId="{08C840EF-1DF5-439E-B618-E2445E590DB7}" srcId="{C69B314B-EA15-4127-A6B9-0EF75AEC994A}" destId="{214116E1-87A6-44B5-8D0B-36A7E816EBE4}" srcOrd="1" destOrd="0" parTransId="{BCD4BA9C-AE89-4DB9-8921-EC942A2BD3D6}" sibTransId="{BDA8EED8-6BEB-4677-898C-29E0C04D344F}"/>
    <dgm:cxn modelId="{EB05B1BC-9A96-4576-932B-734EDA2A2962}" type="presOf" srcId="{C69B314B-EA15-4127-A6B9-0EF75AEC994A}" destId="{E58DCB44-4737-4696-A3BC-3D979A4D011B}" srcOrd="0" destOrd="0" presId="urn:microsoft.com/office/officeart/2005/8/layout/pyramid2"/>
    <dgm:cxn modelId="{E408A56A-3A82-4B07-8024-03A07B91CAE9}" srcId="{C69B314B-EA15-4127-A6B9-0EF75AEC994A}" destId="{44F43965-CB25-4849-A63C-36446B695A0B}" srcOrd="0" destOrd="0" parTransId="{ED00C975-FCE6-4F53-BE83-7968DC808FC3}" sibTransId="{2D9D8A99-0856-47EA-B576-DAE949003C37}"/>
    <dgm:cxn modelId="{E2B24B1E-A6DF-4F1E-A2E6-2DE62E59A7B8}" type="presOf" srcId="{1E52FAC4-A452-4B33-AD34-DC527C9B8335}" destId="{B1D4AE9C-00EC-464A-8AF6-4D295D694E38}" srcOrd="0" destOrd="0" presId="urn:microsoft.com/office/officeart/2005/8/layout/pyramid2"/>
    <dgm:cxn modelId="{B19808A5-DF46-49F4-A889-40B5F6FCA769}" type="presOf" srcId="{214116E1-87A6-44B5-8D0B-36A7E816EBE4}" destId="{943CDA8F-E507-4DF9-8066-CA3287E7DE23}" srcOrd="0" destOrd="0" presId="urn:microsoft.com/office/officeart/2005/8/layout/pyramid2"/>
    <dgm:cxn modelId="{0707C49D-2640-4A0A-B083-96FDC2DF2CE8}" type="presOf" srcId="{FB52826E-8BD6-41AE-BDC7-4B815578F25E}" destId="{0CC3896C-548E-47DC-A19A-E680E38CDF69}" srcOrd="0" destOrd="0" presId="urn:microsoft.com/office/officeart/2005/8/layout/pyramid2"/>
    <dgm:cxn modelId="{B66810B4-E638-4D46-B4B8-C093F637E199}" srcId="{C69B314B-EA15-4127-A6B9-0EF75AEC994A}" destId="{1E52FAC4-A452-4B33-AD34-DC527C9B8335}" srcOrd="3" destOrd="0" parTransId="{10383CAD-1EAA-4C01-8BE4-1E2B569168FA}" sibTransId="{495270DA-A726-4DDE-9FF4-905953650A7B}"/>
    <dgm:cxn modelId="{99E3A17D-2002-4E99-A10B-8A9008471108}" srcId="{C69B314B-EA15-4127-A6B9-0EF75AEC994A}" destId="{FB52826E-8BD6-41AE-BDC7-4B815578F25E}" srcOrd="2" destOrd="0" parTransId="{2AEA666C-F134-4F9F-AE5D-B93041A116C2}" sibTransId="{03B52090-31CF-4FEE-985B-ADAE08F0B124}"/>
    <dgm:cxn modelId="{F73667F9-FC29-4B18-B5F5-416DCB1914BF}" type="presParOf" srcId="{E58DCB44-4737-4696-A3BC-3D979A4D011B}" destId="{1A86AB5B-9C60-4323-95A4-41F3BEA45193}" srcOrd="0" destOrd="0" presId="urn:microsoft.com/office/officeart/2005/8/layout/pyramid2"/>
    <dgm:cxn modelId="{9CBBA1EE-E802-4B0A-A2BC-6FC3AB32A29D}" type="presParOf" srcId="{E58DCB44-4737-4696-A3BC-3D979A4D011B}" destId="{AF9F6711-D827-4EDB-915C-B00AB2074319}" srcOrd="1" destOrd="0" presId="urn:microsoft.com/office/officeart/2005/8/layout/pyramid2"/>
    <dgm:cxn modelId="{1D113B5E-6E66-4D01-8B29-2F2B843523FC}" type="presParOf" srcId="{AF9F6711-D827-4EDB-915C-B00AB2074319}" destId="{1416E23C-6550-4D2A-8DB9-3D1A73B1F7EF}" srcOrd="0" destOrd="0" presId="urn:microsoft.com/office/officeart/2005/8/layout/pyramid2"/>
    <dgm:cxn modelId="{DA7FEF0D-36BF-4C0D-8535-F19B96171303}" type="presParOf" srcId="{AF9F6711-D827-4EDB-915C-B00AB2074319}" destId="{C6D53D0E-2780-4757-B4F1-B303AA8BB2C3}" srcOrd="1" destOrd="0" presId="urn:microsoft.com/office/officeart/2005/8/layout/pyramid2"/>
    <dgm:cxn modelId="{8D21FACE-0838-4AC8-8718-AF8C21DFD21B}" type="presParOf" srcId="{AF9F6711-D827-4EDB-915C-B00AB2074319}" destId="{943CDA8F-E507-4DF9-8066-CA3287E7DE23}" srcOrd="2" destOrd="0" presId="urn:microsoft.com/office/officeart/2005/8/layout/pyramid2"/>
    <dgm:cxn modelId="{3B14C628-5BC0-42B1-88FD-A7EA337062EB}" type="presParOf" srcId="{AF9F6711-D827-4EDB-915C-B00AB2074319}" destId="{CB8B9944-189A-4DAE-AF51-80FB9A4C5D20}" srcOrd="3" destOrd="0" presId="urn:microsoft.com/office/officeart/2005/8/layout/pyramid2"/>
    <dgm:cxn modelId="{7B32876D-6465-45F7-B78F-5C816818E4ED}" type="presParOf" srcId="{AF9F6711-D827-4EDB-915C-B00AB2074319}" destId="{0CC3896C-548E-47DC-A19A-E680E38CDF69}" srcOrd="4" destOrd="0" presId="urn:microsoft.com/office/officeart/2005/8/layout/pyramid2"/>
    <dgm:cxn modelId="{9914E70B-7B70-4234-933F-C457D817BA5F}" type="presParOf" srcId="{AF9F6711-D827-4EDB-915C-B00AB2074319}" destId="{BBB82A63-B0F2-479D-A47A-E291605EDE45}" srcOrd="5" destOrd="0" presId="urn:microsoft.com/office/officeart/2005/8/layout/pyramid2"/>
    <dgm:cxn modelId="{902A6BDB-B292-4AE0-A968-809CDC870013}" type="presParOf" srcId="{AF9F6711-D827-4EDB-915C-B00AB2074319}" destId="{B1D4AE9C-00EC-464A-8AF6-4D295D694E38}" srcOrd="6" destOrd="0" presId="urn:microsoft.com/office/officeart/2005/8/layout/pyramid2"/>
    <dgm:cxn modelId="{51061213-139E-4DF8-8CDA-A5EB44F59C65}" type="presParOf" srcId="{AF9F6711-D827-4EDB-915C-B00AB2074319}" destId="{8A8E0D98-42A9-4385-835F-6DA054E72D20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B0B25B-F971-4F64-A2B0-FE236FC0D61B}" type="doc">
      <dgm:prSet loTypeId="urn:microsoft.com/office/officeart/2005/8/layout/process4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6A5EAA3A-712C-41D5-B186-EFC9B79867FB}">
      <dgm:prSet phldrT="[Text]"/>
      <dgm:spPr/>
      <dgm:t>
        <a:bodyPr/>
        <a:lstStyle/>
        <a:p>
          <a:r>
            <a:rPr lang="en-US" dirty="0" smtClean="0"/>
            <a:t>MOTIVASI</a:t>
          </a:r>
          <a:endParaRPr lang="en-US" dirty="0"/>
        </a:p>
      </dgm:t>
    </dgm:pt>
    <dgm:pt modelId="{2DEDA273-1C65-438B-97B6-75FEB67A38FA}" type="parTrans" cxnId="{7AFF873D-B351-4171-91B5-162ABBA67848}">
      <dgm:prSet/>
      <dgm:spPr/>
      <dgm:t>
        <a:bodyPr/>
        <a:lstStyle/>
        <a:p>
          <a:endParaRPr lang="en-US"/>
        </a:p>
      </dgm:t>
    </dgm:pt>
    <dgm:pt modelId="{9CD4A438-DACD-4FC0-B230-0A8C98A1CD99}" type="sibTrans" cxnId="{7AFF873D-B351-4171-91B5-162ABBA67848}">
      <dgm:prSet/>
      <dgm:spPr/>
      <dgm:t>
        <a:bodyPr/>
        <a:lstStyle/>
        <a:p>
          <a:endParaRPr lang="en-US"/>
        </a:p>
      </dgm:t>
    </dgm:pt>
    <dgm:pt modelId="{4631FDC4-DB98-4310-AB28-07DF9E4B112C}">
      <dgm:prSet phldrT="[Text]"/>
      <dgm:spPr/>
      <dgm:t>
        <a:bodyPr/>
        <a:lstStyle/>
        <a:p>
          <a:r>
            <a:rPr lang="en-US" dirty="0" err="1" smtClean="0"/>
            <a:t>Diri</a:t>
          </a:r>
          <a:endParaRPr lang="en-US" dirty="0"/>
        </a:p>
      </dgm:t>
    </dgm:pt>
    <dgm:pt modelId="{511668B6-49B7-49FC-A86F-64A2D595AEEA}" type="parTrans" cxnId="{D65D0676-8C8A-416D-BEE3-0A746BCB0E40}">
      <dgm:prSet/>
      <dgm:spPr/>
      <dgm:t>
        <a:bodyPr/>
        <a:lstStyle/>
        <a:p>
          <a:endParaRPr lang="en-US"/>
        </a:p>
      </dgm:t>
    </dgm:pt>
    <dgm:pt modelId="{9320797D-5B66-479D-90A0-96E6BFD37DA9}" type="sibTrans" cxnId="{D65D0676-8C8A-416D-BEE3-0A746BCB0E40}">
      <dgm:prSet/>
      <dgm:spPr/>
      <dgm:t>
        <a:bodyPr/>
        <a:lstStyle/>
        <a:p>
          <a:endParaRPr lang="en-US"/>
        </a:p>
      </dgm:t>
    </dgm:pt>
    <dgm:pt modelId="{DF941562-0554-4310-AE51-432C318408FF}">
      <dgm:prSet phldrT="[Text]"/>
      <dgm:spPr/>
      <dgm:t>
        <a:bodyPr/>
        <a:lstStyle/>
        <a:p>
          <a:r>
            <a:rPr lang="en-US" dirty="0" err="1" smtClean="0"/>
            <a:t>Organisasi</a:t>
          </a:r>
          <a:endParaRPr lang="en-US" dirty="0"/>
        </a:p>
      </dgm:t>
    </dgm:pt>
    <dgm:pt modelId="{C013A055-CC28-4193-B742-A592278F9763}" type="parTrans" cxnId="{8AB0BA3C-16B9-47B7-86FB-47208B852EB6}">
      <dgm:prSet/>
      <dgm:spPr/>
      <dgm:t>
        <a:bodyPr/>
        <a:lstStyle/>
        <a:p>
          <a:endParaRPr lang="en-US"/>
        </a:p>
      </dgm:t>
    </dgm:pt>
    <dgm:pt modelId="{346FF3DE-A87A-4761-9B8B-59FB7CA838E9}" type="sibTrans" cxnId="{8AB0BA3C-16B9-47B7-86FB-47208B852EB6}">
      <dgm:prSet/>
      <dgm:spPr/>
      <dgm:t>
        <a:bodyPr/>
        <a:lstStyle/>
        <a:p>
          <a:endParaRPr lang="en-US"/>
        </a:p>
      </dgm:t>
    </dgm:pt>
    <dgm:pt modelId="{38C02942-3A58-4AB6-A162-0402BCF14F7C}">
      <dgm:prSet phldrT="[Text]"/>
      <dgm:spPr/>
      <dgm:t>
        <a:bodyPr/>
        <a:lstStyle/>
        <a:p>
          <a:r>
            <a:rPr lang="en-US" dirty="0" smtClean="0"/>
            <a:t>PEMBIASAAN MENULIS</a:t>
          </a:r>
          <a:endParaRPr lang="en-US" dirty="0"/>
        </a:p>
      </dgm:t>
    </dgm:pt>
    <dgm:pt modelId="{AA5F3E18-C54F-42CD-A011-CFF10F396DC3}" type="parTrans" cxnId="{72CA5A51-E8AD-42D5-91ED-F9A2BFA036EF}">
      <dgm:prSet/>
      <dgm:spPr/>
      <dgm:t>
        <a:bodyPr/>
        <a:lstStyle/>
        <a:p>
          <a:endParaRPr lang="en-US"/>
        </a:p>
      </dgm:t>
    </dgm:pt>
    <dgm:pt modelId="{06980BF7-A99E-4E38-98AD-2C9C7A603003}" type="sibTrans" cxnId="{72CA5A51-E8AD-42D5-91ED-F9A2BFA036EF}">
      <dgm:prSet/>
      <dgm:spPr/>
      <dgm:t>
        <a:bodyPr/>
        <a:lstStyle/>
        <a:p>
          <a:endParaRPr lang="en-US"/>
        </a:p>
      </dgm:t>
    </dgm:pt>
    <dgm:pt modelId="{A13A70C1-EEB2-41B4-A632-9E64C924DBB8}">
      <dgm:prSet phldrT="[Text]"/>
      <dgm:spPr/>
      <dgm:t>
        <a:bodyPr/>
        <a:lstStyle/>
        <a:p>
          <a:r>
            <a:rPr lang="en-US" dirty="0" err="1" smtClean="0"/>
            <a:t>Ilmiah</a:t>
          </a:r>
          <a:endParaRPr lang="en-US" dirty="0"/>
        </a:p>
      </dgm:t>
    </dgm:pt>
    <dgm:pt modelId="{817E2467-4FCF-4CBC-84CA-663F3D146AF6}" type="parTrans" cxnId="{20AC6726-1BC0-4EAC-AD6E-DF21C8741E9E}">
      <dgm:prSet/>
      <dgm:spPr/>
      <dgm:t>
        <a:bodyPr/>
        <a:lstStyle/>
        <a:p>
          <a:endParaRPr lang="en-US"/>
        </a:p>
      </dgm:t>
    </dgm:pt>
    <dgm:pt modelId="{3804662B-FBE1-4E85-9442-150F99544197}" type="sibTrans" cxnId="{20AC6726-1BC0-4EAC-AD6E-DF21C8741E9E}">
      <dgm:prSet/>
      <dgm:spPr/>
      <dgm:t>
        <a:bodyPr/>
        <a:lstStyle/>
        <a:p>
          <a:endParaRPr lang="en-US"/>
        </a:p>
      </dgm:t>
    </dgm:pt>
    <dgm:pt modelId="{511C6491-115D-4CCD-A657-E310EB1ED1E2}">
      <dgm:prSet phldrT="[Text]"/>
      <dgm:spPr/>
      <dgm:t>
        <a:bodyPr/>
        <a:lstStyle/>
        <a:p>
          <a:r>
            <a:rPr lang="en-US" dirty="0" smtClean="0"/>
            <a:t>Non </a:t>
          </a:r>
          <a:r>
            <a:rPr lang="en-US" dirty="0" err="1" smtClean="0"/>
            <a:t>ilmiah</a:t>
          </a:r>
          <a:endParaRPr lang="en-US" dirty="0"/>
        </a:p>
      </dgm:t>
    </dgm:pt>
    <dgm:pt modelId="{30F72F58-9705-4ABF-A604-9D2315DD411A}" type="parTrans" cxnId="{0681669D-9787-4DFE-94BB-EB0D47BD6DD0}">
      <dgm:prSet/>
      <dgm:spPr/>
      <dgm:t>
        <a:bodyPr/>
        <a:lstStyle/>
        <a:p>
          <a:endParaRPr lang="en-US"/>
        </a:p>
      </dgm:t>
    </dgm:pt>
    <dgm:pt modelId="{C2DCECA2-53DE-436F-B390-03060EE82518}" type="sibTrans" cxnId="{0681669D-9787-4DFE-94BB-EB0D47BD6DD0}">
      <dgm:prSet/>
      <dgm:spPr/>
      <dgm:t>
        <a:bodyPr/>
        <a:lstStyle/>
        <a:p>
          <a:endParaRPr lang="en-US"/>
        </a:p>
      </dgm:t>
    </dgm:pt>
    <dgm:pt modelId="{E2D07B93-5399-4997-9D2E-B836C2BB38CE}">
      <dgm:prSet phldrT="[Text]"/>
      <dgm:spPr/>
      <dgm:t>
        <a:bodyPr/>
        <a:lstStyle/>
        <a:p>
          <a:r>
            <a:rPr lang="en-US" dirty="0" smtClean="0"/>
            <a:t>PENYIAPAN BAHAN</a:t>
          </a:r>
          <a:endParaRPr lang="en-US" dirty="0"/>
        </a:p>
      </dgm:t>
    </dgm:pt>
    <dgm:pt modelId="{7814938C-EFBF-475F-B9C1-59A65BFA769A}" type="parTrans" cxnId="{C81AB7E5-CCB3-44F7-AB61-0D0E308598C7}">
      <dgm:prSet/>
      <dgm:spPr/>
      <dgm:t>
        <a:bodyPr/>
        <a:lstStyle/>
        <a:p>
          <a:endParaRPr lang="en-US"/>
        </a:p>
      </dgm:t>
    </dgm:pt>
    <dgm:pt modelId="{C77E04CC-05E2-4455-8E01-019489D260F7}" type="sibTrans" cxnId="{C81AB7E5-CCB3-44F7-AB61-0D0E308598C7}">
      <dgm:prSet/>
      <dgm:spPr/>
      <dgm:t>
        <a:bodyPr/>
        <a:lstStyle/>
        <a:p>
          <a:endParaRPr lang="en-US"/>
        </a:p>
      </dgm:t>
    </dgm:pt>
    <dgm:pt modelId="{99D430FA-E6D7-45CC-8E45-06ACD3A1821C}">
      <dgm:prSet phldrT="[Text]"/>
      <dgm:spPr/>
      <dgm:t>
        <a:bodyPr/>
        <a:lstStyle/>
        <a:p>
          <a:r>
            <a:rPr lang="en-US" dirty="0" err="1" smtClean="0"/>
            <a:t>Pendidikan</a:t>
          </a:r>
          <a:r>
            <a:rPr lang="en-US" dirty="0" smtClean="0"/>
            <a:t> &amp; </a:t>
          </a:r>
          <a:r>
            <a:rPr lang="en-US" dirty="0" err="1" smtClean="0"/>
            <a:t>Pengajaran</a:t>
          </a:r>
          <a:endParaRPr lang="en-US" dirty="0"/>
        </a:p>
      </dgm:t>
    </dgm:pt>
    <dgm:pt modelId="{5730C816-1E3D-4E1E-BCE0-53A0AA8BBBB6}" type="parTrans" cxnId="{207C33B9-0013-4362-96B5-6C02619B9651}">
      <dgm:prSet/>
      <dgm:spPr/>
      <dgm:t>
        <a:bodyPr/>
        <a:lstStyle/>
        <a:p>
          <a:endParaRPr lang="en-US"/>
        </a:p>
      </dgm:t>
    </dgm:pt>
    <dgm:pt modelId="{2A19ADB8-44D3-48F5-950E-99878A9EBBEB}" type="sibTrans" cxnId="{207C33B9-0013-4362-96B5-6C02619B9651}">
      <dgm:prSet/>
      <dgm:spPr/>
      <dgm:t>
        <a:bodyPr/>
        <a:lstStyle/>
        <a:p>
          <a:endParaRPr lang="en-US"/>
        </a:p>
      </dgm:t>
    </dgm:pt>
    <dgm:pt modelId="{992BAAE5-5803-452B-835D-FBE23246BF12}">
      <dgm:prSet phldrT="[Text]"/>
      <dgm:spPr/>
      <dgm:t>
        <a:bodyPr/>
        <a:lstStyle/>
        <a:p>
          <a:r>
            <a:rPr lang="en-US" dirty="0" err="1" smtClean="0"/>
            <a:t>Penelitian</a:t>
          </a:r>
          <a:endParaRPr lang="en-US" dirty="0"/>
        </a:p>
      </dgm:t>
    </dgm:pt>
    <dgm:pt modelId="{1386441E-54BE-4A0B-B5AA-218AD55590C8}" type="parTrans" cxnId="{79603367-D625-4843-B60A-A4DFDED4BFD8}">
      <dgm:prSet/>
      <dgm:spPr/>
      <dgm:t>
        <a:bodyPr/>
        <a:lstStyle/>
        <a:p>
          <a:endParaRPr lang="en-US"/>
        </a:p>
      </dgm:t>
    </dgm:pt>
    <dgm:pt modelId="{9BA08796-137D-4484-B14B-F54B08C67CEC}" type="sibTrans" cxnId="{79603367-D625-4843-B60A-A4DFDED4BFD8}">
      <dgm:prSet/>
      <dgm:spPr/>
      <dgm:t>
        <a:bodyPr/>
        <a:lstStyle/>
        <a:p>
          <a:endParaRPr lang="en-US"/>
        </a:p>
      </dgm:t>
    </dgm:pt>
    <dgm:pt modelId="{B8E63A9C-D3F1-47C9-A1F7-6D787120DBC2}">
      <dgm:prSet/>
      <dgm:spPr/>
      <dgm:t>
        <a:bodyPr/>
        <a:lstStyle/>
        <a:p>
          <a:r>
            <a:rPr lang="en-US" dirty="0" smtClean="0"/>
            <a:t>PENCARIAN ALAMAT JURNAL</a:t>
          </a:r>
          <a:endParaRPr lang="en-US" dirty="0"/>
        </a:p>
      </dgm:t>
    </dgm:pt>
    <dgm:pt modelId="{25E87310-8D14-47BE-8C56-3DC0E0929590}" type="parTrans" cxnId="{48BE1F57-862F-4C92-8D20-A6F52C19C44B}">
      <dgm:prSet/>
      <dgm:spPr/>
      <dgm:t>
        <a:bodyPr/>
        <a:lstStyle/>
        <a:p>
          <a:endParaRPr lang="en-US"/>
        </a:p>
      </dgm:t>
    </dgm:pt>
    <dgm:pt modelId="{52635FEC-FB68-4CBC-9604-23518114EF05}" type="sibTrans" cxnId="{48BE1F57-862F-4C92-8D20-A6F52C19C44B}">
      <dgm:prSet/>
      <dgm:spPr/>
      <dgm:t>
        <a:bodyPr/>
        <a:lstStyle/>
        <a:p>
          <a:endParaRPr lang="en-US"/>
        </a:p>
      </dgm:t>
    </dgm:pt>
    <dgm:pt modelId="{E5D9ED17-3007-4ABB-ADC5-4CB6208D5209}">
      <dgm:prSet/>
      <dgm:spPr/>
      <dgm:t>
        <a:bodyPr/>
        <a:lstStyle/>
        <a:p>
          <a:r>
            <a:rPr lang="en-US" dirty="0" err="1" smtClean="0"/>
            <a:t>Tak</a:t>
          </a:r>
          <a:r>
            <a:rPr lang="en-US" dirty="0" smtClean="0"/>
            <a:t> </a:t>
          </a:r>
          <a:r>
            <a:rPr lang="en-US" dirty="0" err="1" smtClean="0"/>
            <a:t>Terakreditasi</a:t>
          </a:r>
          <a:endParaRPr lang="en-US" dirty="0"/>
        </a:p>
      </dgm:t>
    </dgm:pt>
    <dgm:pt modelId="{3E19575E-3234-4B79-9ED4-6108EB61C7DA}" type="parTrans" cxnId="{97A7B885-7280-406D-A684-7FCE58F11072}">
      <dgm:prSet/>
      <dgm:spPr/>
      <dgm:t>
        <a:bodyPr/>
        <a:lstStyle/>
        <a:p>
          <a:endParaRPr lang="en-US"/>
        </a:p>
      </dgm:t>
    </dgm:pt>
    <dgm:pt modelId="{058FDE62-315B-49E4-B38A-3DBDBF01F72A}" type="sibTrans" cxnId="{97A7B885-7280-406D-A684-7FCE58F11072}">
      <dgm:prSet/>
      <dgm:spPr/>
      <dgm:t>
        <a:bodyPr/>
        <a:lstStyle/>
        <a:p>
          <a:endParaRPr lang="en-US"/>
        </a:p>
      </dgm:t>
    </dgm:pt>
    <dgm:pt modelId="{9EC194D9-3BF0-4198-8331-68BFBCCF35A1}">
      <dgm:prSet/>
      <dgm:spPr/>
      <dgm:t>
        <a:bodyPr/>
        <a:lstStyle/>
        <a:p>
          <a:r>
            <a:rPr lang="en-US" dirty="0" err="1" smtClean="0"/>
            <a:t>Internasional</a:t>
          </a:r>
          <a:endParaRPr lang="en-US" dirty="0"/>
        </a:p>
      </dgm:t>
    </dgm:pt>
    <dgm:pt modelId="{8B1111C7-50A5-46D3-9C8A-92EF533B152A}" type="parTrans" cxnId="{C4D48930-7836-4E54-9EFF-D426F3A1F388}">
      <dgm:prSet/>
      <dgm:spPr/>
      <dgm:t>
        <a:bodyPr/>
        <a:lstStyle/>
        <a:p>
          <a:endParaRPr lang="en-US"/>
        </a:p>
      </dgm:t>
    </dgm:pt>
    <dgm:pt modelId="{2F04D85E-3CF7-43BC-A53D-567E1EEEEAD7}" type="sibTrans" cxnId="{C4D48930-7836-4E54-9EFF-D426F3A1F388}">
      <dgm:prSet/>
      <dgm:spPr/>
      <dgm:t>
        <a:bodyPr/>
        <a:lstStyle/>
        <a:p>
          <a:endParaRPr lang="en-US"/>
        </a:p>
      </dgm:t>
    </dgm:pt>
    <dgm:pt modelId="{3EEF9C50-16A0-40AE-A15E-3A225C3DD1FA}">
      <dgm:prSet/>
      <dgm:spPr/>
      <dgm:t>
        <a:bodyPr/>
        <a:lstStyle/>
        <a:p>
          <a:r>
            <a:rPr lang="en-US" dirty="0" err="1" smtClean="0"/>
            <a:t>terakreditasi</a:t>
          </a:r>
          <a:endParaRPr lang="en-US" dirty="0"/>
        </a:p>
      </dgm:t>
    </dgm:pt>
    <dgm:pt modelId="{C2165FE3-55AB-4842-A390-0EE602812A73}" type="parTrans" cxnId="{B0A2AF51-B00E-41F1-9DAF-6B9CD2C3C2AB}">
      <dgm:prSet/>
      <dgm:spPr/>
      <dgm:t>
        <a:bodyPr/>
        <a:lstStyle/>
        <a:p>
          <a:endParaRPr lang="en-US"/>
        </a:p>
      </dgm:t>
    </dgm:pt>
    <dgm:pt modelId="{5A6814A8-4FA6-4D1E-AF38-18B5D3C44D46}" type="sibTrans" cxnId="{B0A2AF51-B00E-41F1-9DAF-6B9CD2C3C2AB}">
      <dgm:prSet/>
      <dgm:spPr/>
      <dgm:t>
        <a:bodyPr/>
        <a:lstStyle/>
        <a:p>
          <a:endParaRPr lang="en-US"/>
        </a:p>
      </dgm:t>
    </dgm:pt>
    <dgm:pt modelId="{9F841440-4D44-46E1-9188-5C9F79A12721}">
      <dgm:prSet/>
      <dgm:spPr/>
      <dgm:t>
        <a:bodyPr/>
        <a:lstStyle/>
        <a:p>
          <a:r>
            <a:rPr lang="en-US" dirty="0" err="1" smtClean="0"/>
            <a:t>Internasional</a:t>
          </a:r>
          <a:r>
            <a:rPr lang="en-US" dirty="0" smtClean="0"/>
            <a:t> Grade </a:t>
          </a:r>
          <a:r>
            <a:rPr lang="en-US" dirty="0" err="1" smtClean="0"/>
            <a:t>tingg</a:t>
          </a:r>
          <a:endParaRPr lang="en-US" dirty="0"/>
        </a:p>
      </dgm:t>
    </dgm:pt>
    <dgm:pt modelId="{7F8C71B1-8411-4778-BF36-6FE5590C9173}" type="parTrans" cxnId="{0FD0C8BE-6C7A-4EB7-B6B2-909325D84342}">
      <dgm:prSet/>
      <dgm:spPr/>
      <dgm:t>
        <a:bodyPr/>
        <a:lstStyle/>
        <a:p>
          <a:endParaRPr lang="en-US"/>
        </a:p>
      </dgm:t>
    </dgm:pt>
    <dgm:pt modelId="{68B9DA68-91DE-490A-9CB7-CE3A5EF14C60}" type="sibTrans" cxnId="{0FD0C8BE-6C7A-4EB7-B6B2-909325D84342}">
      <dgm:prSet/>
      <dgm:spPr/>
      <dgm:t>
        <a:bodyPr/>
        <a:lstStyle/>
        <a:p>
          <a:endParaRPr lang="en-US"/>
        </a:p>
      </dgm:t>
    </dgm:pt>
    <dgm:pt modelId="{56CE45E0-FD89-4751-9935-991ED178281E}">
      <dgm:prSet/>
      <dgm:spPr/>
      <dgm:t>
        <a:bodyPr/>
        <a:lstStyle/>
        <a:p>
          <a:r>
            <a:rPr lang="en-US" dirty="0" err="1" smtClean="0"/>
            <a:t>Pengabdian</a:t>
          </a:r>
          <a:endParaRPr lang="en-US" dirty="0"/>
        </a:p>
      </dgm:t>
    </dgm:pt>
    <dgm:pt modelId="{870B1143-D2E0-48F1-8FE4-0636B16DACAD}" type="parTrans" cxnId="{E8C275BA-F181-4320-A96B-291008599D4B}">
      <dgm:prSet/>
      <dgm:spPr/>
      <dgm:t>
        <a:bodyPr/>
        <a:lstStyle/>
        <a:p>
          <a:endParaRPr lang="en-US"/>
        </a:p>
      </dgm:t>
    </dgm:pt>
    <dgm:pt modelId="{59F8DD0D-3B71-49E6-AB4F-B0D227204D0D}" type="sibTrans" cxnId="{E8C275BA-F181-4320-A96B-291008599D4B}">
      <dgm:prSet/>
      <dgm:spPr/>
      <dgm:t>
        <a:bodyPr/>
        <a:lstStyle/>
        <a:p>
          <a:endParaRPr lang="en-US"/>
        </a:p>
      </dgm:t>
    </dgm:pt>
    <dgm:pt modelId="{36989686-79FB-4997-BECE-2CA88FBEFD1A}">
      <dgm:prSet/>
      <dgm:spPr/>
      <dgm:t>
        <a:bodyPr/>
        <a:lstStyle/>
        <a:p>
          <a:r>
            <a:rPr lang="en-US" dirty="0" smtClean="0"/>
            <a:t>On line</a:t>
          </a:r>
          <a:endParaRPr lang="en-US" dirty="0"/>
        </a:p>
      </dgm:t>
    </dgm:pt>
    <dgm:pt modelId="{A44074EA-FF68-4599-BDF7-D3E3624946B5}" type="parTrans" cxnId="{2F40B299-B3F8-496B-BDBA-94FF174A6E2A}">
      <dgm:prSet/>
      <dgm:spPr/>
      <dgm:t>
        <a:bodyPr/>
        <a:lstStyle/>
        <a:p>
          <a:endParaRPr lang="en-US"/>
        </a:p>
      </dgm:t>
    </dgm:pt>
    <dgm:pt modelId="{AD00C689-B67A-4E00-843D-548E8CDEBB1F}" type="sibTrans" cxnId="{2F40B299-B3F8-496B-BDBA-94FF174A6E2A}">
      <dgm:prSet/>
      <dgm:spPr/>
      <dgm:t>
        <a:bodyPr/>
        <a:lstStyle/>
        <a:p>
          <a:endParaRPr lang="en-US"/>
        </a:p>
      </dgm:t>
    </dgm:pt>
    <dgm:pt modelId="{B6270F8D-B962-413E-9500-EA3429C09549}">
      <dgm:prSet/>
      <dgm:spPr/>
      <dgm:t>
        <a:bodyPr/>
        <a:lstStyle/>
        <a:p>
          <a:r>
            <a:rPr lang="en-US" dirty="0" err="1" smtClean="0"/>
            <a:t>Pendaftaran</a:t>
          </a:r>
          <a:endParaRPr lang="en-US" dirty="0"/>
        </a:p>
      </dgm:t>
    </dgm:pt>
    <dgm:pt modelId="{4B622A2F-FE22-4F50-9EAE-7F3D5FFB98B8}" type="parTrans" cxnId="{523B78EA-B9DA-4CE0-905E-8B9E56DEE8AA}">
      <dgm:prSet/>
      <dgm:spPr/>
      <dgm:t>
        <a:bodyPr/>
        <a:lstStyle/>
        <a:p>
          <a:endParaRPr lang="en-US"/>
        </a:p>
      </dgm:t>
    </dgm:pt>
    <dgm:pt modelId="{86EB8F49-F36A-4D22-AF9B-E539BB0EDA7B}" type="sibTrans" cxnId="{523B78EA-B9DA-4CE0-905E-8B9E56DEE8AA}">
      <dgm:prSet/>
      <dgm:spPr/>
      <dgm:t>
        <a:bodyPr/>
        <a:lstStyle/>
        <a:p>
          <a:endParaRPr lang="en-US"/>
        </a:p>
      </dgm:t>
    </dgm:pt>
    <dgm:pt modelId="{B8D40A8A-793D-4D59-BB63-BF414E4F6DA1}">
      <dgm:prSet/>
      <dgm:spPr/>
      <dgm:t>
        <a:bodyPr/>
        <a:lstStyle/>
        <a:p>
          <a:r>
            <a:rPr lang="en-US" dirty="0" smtClean="0"/>
            <a:t>Pos</a:t>
          </a:r>
          <a:endParaRPr lang="en-US" dirty="0"/>
        </a:p>
      </dgm:t>
    </dgm:pt>
    <dgm:pt modelId="{46B70A9A-4E04-40B4-B4F1-B7A2C07689BF}" type="parTrans" cxnId="{011C2BDF-8B56-48D5-92EB-D26906E3B545}">
      <dgm:prSet/>
      <dgm:spPr/>
      <dgm:t>
        <a:bodyPr/>
        <a:lstStyle/>
        <a:p>
          <a:endParaRPr lang="en-US"/>
        </a:p>
      </dgm:t>
    </dgm:pt>
    <dgm:pt modelId="{770D1388-00CE-46BA-9D85-557660F69CA3}" type="sibTrans" cxnId="{011C2BDF-8B56-48D5-92EB-D26906E3B545}">
      <dgm:prSet/>
      <dgm:spPr/>
      <dgm:t>
        <a:bodyPr/>
        <a:lstStyle/>
        <a:p>
          <a:endParaRPr lang="en-US"/>
        </a:p>
      </dgm:t>
    </dgm:pt>
    <dgm:pt modelId="{2FF09CE9-7691-4F55-A0C1-4BE25879C12A}">
      <dgm:prSet/>
      <dgm:spPr/>
      <dgm:t>
        <a:bodyPr/>
        <a:lstStyle/>
        <a:p>
          <a:r>
            <a:rPr lang="en-US" dirty="0" smtClean="0"/>
            <a:t>On Line</a:t>
          </a:r>
          <a:endParaRPr lang="en-US" dirty="0"/>
        </a:p>
      </dgm:t>
    </dgm:pt>
    <dgm:pt modelId="{55E4AD76-3D72-49E2-98F3-2412E402F5E5}" type="parTrans" cxnId="{FDEF7DA0-97B8-47B9-9C31-8A8032DC1EDE}">
      <dgm:prSet/>
      <dgm:spPr/>
      <dgm:t>
        <a:bodyPr/>
        <a:lstStyle/>
        <a:p>
          <a:endParaRPr lang="en-US"/>
        </a:p>
      </dgm:t>
    </dgm:pt>
    <dgm:pt modelId="{0796D417-F3F6-4D4B-B1B5-9DC827A921F0}" type="sibTrans" cxnId="{FDEF7DA0-97B8-47B9-9C31-8A8032DC1EDE}">
      <dgm:prSet/>
      <dgm:spPr/>
      <dgm:t>
        <a:bodyPr/>
        <a:lstStyle/>
        <a:p>
          <a:endParaRPr lang="en-US"/>
        </a:p>
      </dgm:t>
    </dgm:pt>
    <dgm:pt modelId="{E2D58212-DF4D-4B4D-BB88-7865323BC477}">
      <dgm:prSet/>
      <dgm:spPr/>
      <dgm:t>
        <a:bodyPr/>
        <a:lstStyle/>
        <a:p>
          <a:r>
            <a:rPr lang="en-US" dirty="0" err="1" smtClean="0"/>
            <a:t>Perbaikan</a:t>
          </a:r>
          <a:endParaRPr lang="en-US" dirty="0"/>
        </a:p>
      </dgm:t>
    </dgm:pt>
    <dgm:pt modelId="{0BD5B44E-ADAB-4721-976C-4BF4D53163CB}" type="parTrans" cxnId="{77930A39-EBE6-422C-8CEE-D44366280D31}">
      <dgm:prSet/>
      <dgm:spPr/>
      <dgm:t>
        <a:bodyPr/>
        <a:lstStyle/>
        <a:p>
          <a:endParaRPr lang="en-US"/>
        </a:p>
      </dgm:t>
    </dgm:pt>
    <dgm:pt modelId="{538FA50D-3A7B-492F-8340-14065ADB2ED9}" type="sibTrans" cxnId="{77930A39-EBE6-422C-8CEE-D44366280D31}">
      <dgm:prSet/>
      <dgm:spPr/>
      <dgm:t>
        <a:bodyPr/>
        <a:lstStyle/>
        <a:p>
          <a:endParaRPr lang="en-US"/>
        </a:p>
      </dgm:t>
    </dgm:pt>
    <dgm:pt modelId="{F8619402-2B73-437F-8776-D6A09189DB68}">
      <dgm:prSet/>
      <dgm:spPr/>
      <dgm:t>
        <a:bodyPr/>
        <a:lstStyle/>
        <a:p>
          <a:r>
            <a:rPr lang="en-US" dirty="0" err="1" smtClean="0"/>
            <a:t>Aktivitas</a:t>
          </a:r>
          <a:r>
            <a:rPr lang="en-US" dirty="0" smtClean="0"/>
            <a:t> Tri </a:t>
          </a:r>
          <a:r>
            <a:rPr lang="en-US" dirty="0" err="1" smtClean="0"/>
            <a:t>Darma</a:t>
          </a:r>
          <a:endParaRPr lang="en-US" dirty="0"/>
        </a:p>
      </dgm:t>
    </dgm:pt>
    <dgm:pt modelId="{4C581FD0-8663-4C56-BA95-72B74079C12E}" type="parTrans" cxnId="{50D03235-D278-4C5D-84E1-B1ACF4D43710}">
      <dgm:prSet/>
      <dgm:spPr/>
      <dgm:t>
        <a:bodyPr/>
        <a:lstStyle/>
        <a:p>
          <a:endParaRPr lang="en-US"/>
        </a:p>
      </dgm:t>
    </dgm:pt>
    <dgm:pt modelId="{00C3B549-AF83-4143-A910-9F61D3C76B6E}" type="sibTrans" cxnId="{50D03235-D278-4C5D-84E1-B1ACF4D43710}">
      <dgm:prSet/>
      <dgm:spPr/>
      <dgm:t>
        <a:bodyPr/>
        <a:lstStyle/>
        <a:p>
          <a:endParaRPr lang="en-US"/>
        </a:p>
      </dgm:t>
    </dgm:pt>
    <dgm:pt modelId="{9EE822C2-8955-4851-AB49-D227CC4F965A}">
      <dgm:prSet/>
      <dgm:spPr/>
      <dgm:t>
        <a:bodyPr/>
        <a:lstStyle/>
        <a:p>
          <a:r>
            <a:rPr lang="en-US" dirty="0" smtClean="0"/>
            <a:t>Pos</a:t>
          </a:r>
          <a:endParaRPr lang="en-US" dirty="0"/>
        </a:p>
      </dgm:t>
    </dgm:pt>
    <dgm:pt modelId="{45E9B604-AC7F-48FE-94CF-1A93DF0ED2CB}" type="parTrans" cxnId="{50FFCC59-4478-4080-B353-01945C76C2A8}">
      <dgm:prSet/>
      <dgm:spPr/>
    </dgm:pt>
    <dgm:pt modelId="{836CB4BD-5FC0-47FD-8525-555144356A3C}" type="sibTrans" cxnId="{50FFCC59-4478-4080-B353-01945C76C2A8}">
      <dgm:prSet/>
      <dgm:spPr/>
    </dgm:pt>
    <dgm:pt modelId="{AAB02F22-2617-4875-B0B5-108019671A9A}">
      <dgm:prSet/>
      <dgm:spPr/>
      <dgm:t>
        <a:bodyPr/>
        <a:lstStyle/>
        <a:p>
          <a:r>
            <a:rPr lang="en-US" dirty="0" err="1" smtClean="0"/>
            <a:t>Menunggu</a:t>
          </a:r>
          <a:r>
            <a:rPr lang="en-US" dirty="0" smtClean="0"/>
            <a:t> &amp; </a:t>
          </a:r>
          <a:r>
            <a:rPr lang="en-US" dirty="0" err="1" smtClean="0"/>
            <a:t>Memanen</a:t>
          </a:r>
          <a:endParaRPr lang="en-US" dirty="0"/>
        </a:p>
      </dgm:t>
    </dgm:pt>
    <dgm:pt modelId="{33EA28F1-D63F-4137-BDA5-8F63B11FF8BA}" type="parTrans" cxnId="{2917446D-3326-4CF8-A736-922DB10555D4}">
      <dgm:prSet/>
      <dgm:spPr/>
    </dgm:pt>
    <dgm:pt modelId="{7A84BD4A-E048-48BF-BC0D-2254B57FF362}" type="sibTrans" cxnId="{2917446D-3326-4CF8-A736-922DB10555D4}">
      <dgm:prSet/>
      <dgm:spPr/>
    </dgm:pt>
    <dgm:pt modelId="{A23F65E1-3ABE-4773-AD5F-EDC528904EC3}">
      <dgm:prSet/>
      <dgm:spPr/>
      <dgm:t>
        <a:bodyPr/>
        <a:lstStyle/>
        <a:p>
          <a:r>
            <a:rPr lang="en-US" dirty="0" err="1" smtClean="0"/>
            <a:t>Menulis</a:t>
          </a:r>
          <a:r>
            <a:rPr lang="en-US" dirty="0" smtClean="0"/>
            <a:t> </a:t>
          </a:r>
          <a:r>
            <a:rPr lang="en-US" dirty="0" err="1" smtClean="0"/>
            <a:t>Lagi</a:t>
          </a:r>
          <a:r>
            <a:rPr lang="en-US" dirty="0" smtClean="0"/>
            <a:t> </a:t>
          </a:r>
          <a:endParaRPr lang="en-US" dirty="0"/>
        </a:p>
      </dgm:t>
    </dgm:pt>
    <dgm:pt modelId="{5E5BFA3E-E14A-4D58-8D95-C7033084AA97}" type="parTrans" cxnId="{CF2FFB4A-E101-4004-9595-8E11D8D7CFEA}">
      <dgm:prSet/>
      <dgm:spPr/>
    </dgm:pt>
    <dgm:pt modelId="{C160CCED-2F30-481D-9651-86EF20E3D12B}" type="sibTrans" cxnId="{CF2FFB4A-E101-4004-9595-8E11D8D7CFEA}">
      <dgm:prSet/>
      <dgm:spPr/>
    </dgm:pt>
    <dgm:pt modelId="{97A3DEA0-E423-4B25-BD97-DCA54BD767CC}" type="pres">
      <dgm:prSet presAssocID="{D7B0B25B-F971-4F64-A2B0-FE236FC0D6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26EAA11-F9E2-4BE7-A06A-D3135016A3CD}" type="pres">
      <dgm:prSet presAssocID="{AAB02F22-2617-4875-B0B5-108019671A9A}" presName="boxAndChildren" presStyleCnt="0"/>
      <dgm:spPr/>
    </dgm:pt>
    <dgm:pt modelId="{5A78E4B6-7EAF-4480-8068-AD2DDC24A246}" type="pres">
      <dgm:prSet presAssocID="{AAB02F22-2617-4875-B0B5-108019671A9A}" presName="parentTextBox" presStyleLbl="node1" presStyleIdx="0" presStyleCnt="7"/>
      <dgm:spPr/>
      <dgm:t>
        <a:bodyPr/>
        <a:lstStyle/>
        <a:p>
          <a:endParaRPr lang="en-GB"/>
        </a:p>
      </dgm:t>
    </dgm:pt>
    <dgm:pt modelId="{10BB54EF-5775-4850-A1DC-8D671B85D5EC}" type="pres">
      <dgm:prSet presAssocID="{AAB02F22-2617-4875-B0B5-108019671A9A}" presName="entireBox" presStyleLbl="node1" presStyleIdx="0" presStyleCnt="7"/>
      <dgm:spPr/>
      <dgm:t>
        <a:bodyPr/>
        <a:lstStyle/>
        <a:p>
          <a:endParaRPr lang="en-GB"/>
        </a:p>
      </dgm:t>
    </dgm:pt>
    <dgm:pt modelId="{F57C180D-833E-4EE9-A57F-942D6FA15826}" type="pres">
      <dgm:prSet presAssocID="{AAB02F22-2617-4875-B0B5-108019671A9A}" presName="descendantBox" presStyleCnt="0"/>
      <dgm:spPr/>
    </dgm:pt>
    <dgm:pt modelId="{9E83E37E-8B8E-451B-939C-73D9E194B761}" type="pres">
      <dgm:prSet presAssocID="{F8619402-2B73-437F-8776-D6A09189DB68}" presName="childTextBox" presStyleLbl="fgAccFollowNode1" presStyleIdx="0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96153-6FE2-4624-BB03-9543D4050433}" type="pres">
      <dgm:prSet presAssocID="{A23F65E1-3ABE-4773-AD5F-EDC528904EC3}" presName="childTextBox" presStyleLbl="fgAccFollowNode1" presStyleIdx="1" presStyleCnt="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CCB0C5-E780-48CB-A41A-26E718FD174E}" type="pres">
      <dgm:prSet presAssocID="{538FA50D-3A7B-492F-8340-14065ADB2ED9}" presName="sp" presStyleCnt="0"/>
      <dgm:spPr/>
    </dgm:pt>
    <dgm:pt modelId="{E66BD4B2-7942-4F44-8A29-7B1D9728B806}" type="pres">
      <dgm:prSet presAssocID="{E2D58212-DF4D-4B4D-BB88-7865323BC477}" presName="arrowAndChildren" presStyleCnt="0"/>
      <dgm:spPr/>
    </dgm:pt>
    <dgm:pt modelId="{1A876E8A-82EF-4754-8FD1-3D17446980D5}" type="pres">
      <dgm:prSet presAssocID="{E2D58212-DF4D-4B4D-BB88-7865323BC477}" presName="parentTextArrow" presStyleLbl="node1" presStyleIdx="0" presStyleCnt="7"/>
      <dgm:spPr/>
      <dgm:t>
        <a:bodyPr/>
        <a:lstStyle/>
        <a:p>
          <a:endParaRPr lang="en-US"/>
        </a:p>
      </dgm:t>
    </dgm:pt>
    <dgm:pt modelId="{14E865CC-C2D3-4B7E-9D3B-B5CB65FDAA4A}" type="pres">
      <dgm:prSet presAssocID="{E2D58212-DF4D-4B4D-BB88-7865323BC477}" presName="arrow" presStyleLbl="node1" presStyleIdx="1" presStyleCnt="7"/>
      <dgm:spPr/>
      <dgm:t>
        <a:bodyPr/>
        <a:lstStyle/>
        <a:p>
          <a:endParaRPr lang="en-US"/>
        </a:p>
      </dgm:t>
    </dgm:pt>
    <dgm:pt modelId="{0720D8DA-8779-442B-86A9-379A0D43B255}" type="pres">
      <dgm:prSet presAssocID="{E2D58212-DF4D-4B4D-BB88-7865323BC477}" presName="descendantArrow" presStyleCnt="0"/>
      <dgm:spPr/>
    </dgm:pt>
    <dgm:pt modelId="{1F1F5909-A50C-4E5F-8D43-078FCEBE1651}" type="pres">
      <dgm:prSet presAssocID="{2FF09CE9-7691-4F55-A0C1-4BE25879C12A}" presName="childTextArrow" presStyleLbl="fgAccFollowNode1" presStyleIdx="2" presStyleCnt="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636967-026E-45E7-9C48-E369057569CE}" type="pres">
      <dgm:prSet presAssocID="{9EE822C2-8955-4851-AB49-D227CC4F965A}" presName="childTextArrow" presStyleLbl="fgAccFollowNode1" presStyleIdx="3" presStyleCnt="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780340-AC42-44E0-8270-D30F54DE63CD}" type="pres">
      <dgm:prSet presAssocID="{86EB8F49-F36A-4D22-AF9B-E539BB0EDA7B}" presName="sp" presStyleCnt="0"/>
      <dgm:spPr/>
    </dgm:pt>
    <dgm:pt modelId="{573692A1-CC5D-4916-AEA0-CF7DB275F478}" type="pres">
      <dgm:prSet presAssocID="{B6270F8D-B962-413E-9500-EA3429C09549}" presName="arrowAndChildren" presStyleCnt="0"/>
      <dgm:spPr/>
    </dgm:pt>
    <dgm:pt modelId="{BA3FADA1-3229-4D4C-9D00-0F110FFDCEF2}" type="pres">
      <dgm:prSet presAssocID="{B6270F8D-B962-413E-9500-EA3429C09549}" presName="parentTextArrow" presStyleLbl="node1" presStyleIdx="1" presStyleCnt="7"/>
      <dgm:spPr/>
      <dgm:t>
        <a:bodyPr/>
        <a:lstStyle/>
        <a:p>
          <a:endParaRPr lang="en-GB"/>
        </a:p>
      </dgm:t>
    </dgm:pt>
    <dgm:pt modelId="{31A80264-F8F0-4B4A-BD81-28C93D90BA96}" type="pres">
      <dgm:prSet presAssocID="{B6270F8D-B962-413E-9500-EA3429C09549}" presName="arrow" presStyleLbl="node1" presStyleIdx="2" presStyleCnt="7"/>
      <dgm:spPr/>
      <dgm:t>
        <a:bodyPr/>
        <a:lstStyle/>
        <a:p>
          <a:endParaRPr lang="en-GB"/>
        </a:p>
      </dgm:t>
    </dgm:pt>
    <dgm:pt modelId="{71B0DAD7-A0B9-4CE6-89FA-A56D9302F929}" type="pres">
      <dgm:prSet presAssocID="{B6270F8D-B962-413E-9500-EA3429C09549}" presName="descendantArrow" presStyleCnt="0"/>
      <dgm:spPr/>
    </dgm:pt>
    <dgm:pt modelId="{3A6C06E1-96C9-4FCD-88E3-05CBB81A2A5D}" type="pres">
      <dgm:prSet presAssocID="{36989686-79FB-4997-BECE-2CA88FBEFD1A}" presName="childTextArrow" presStyleLbl="fgAccFollowNode1" presStyleIdx="4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C7359C-11E7-485C-B331-7F5FEC9159CA}" type="pres">
      <dgm:prSet presAssocID="{B8D40A8A-793D-4D59-BB63-BF414E4F6DA1}" presName="childTextArrow" presStyleLbl="fgAccFollowNode1" presStyleIdx="5" presStyleCnt="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9C7620-318F-45ED-A929-FCEAB9EAE3E5}" type="pres">
      <dgm:prSet presAssocID="{52635FEC-FB68-4CBC-9604-23518114EF05}" presName="sp" presStyleCnt="0"/>
      <dgm:spPr/>
    </dgm:pt>
    <dgm:pt modelId="{7D65BDDD-84D4-4E77-ADCB-149F590D8A35}" type="pres">
      <dgm:prSet presAssocID="{B8E63A9C-D3F1-47C9-A1F7-6D787120DBC2}" presName="arrowAndChildren" presStyleCnt="0"/>
      <dgm:spPr/>
    </dgm:pt>
    <dgm:pt modelId="{0B98F2F2-980C-4AFC-9BF7-2DA04B5E5030}" type="pres">
      <dgm:prSet presAssocID="{B8E63A9C-D3F1-47C9-A1F7-6D787120DBC2}" presName="parentTextArrow" presStyleLbl="node1" presStyleIdx="2" presStyleCnt="7"/>
      <dgm:spPr/>
      <dgm:t>
        <a:bodyPr/>
        <a:lstStyle/>
        <a:p>
          <a:endParaRPr lang="en-GB"/>
        </a:p>
      </dgm:t>
    </dgm:pt>
    <dgm:pt modelId="{D722488A-4015-4505-BCD7-D12E9DC7C47B}" type="pres">
      <dgm:prSet presAssocID="{B8E63A9C-D3F1-47C9-A1F7-6D787120DBC2}" presName="arrow" presStyleLbl="node1" presStyleIdx="3" presStyleCnt="7"/>
      <dgm:spPr/>
      <dgm:t>
        <a:bodyPr/>
        <a:lstStyle/>
        <a:p>
          <a:endParaRPr lang="en-GB"/>
        </a:p>
      </dgm:t>
    </dgm:pt>
    <dgm:pt modelId="{27C20431-A445-4808-9151-16FA542884E8}" type="pres">
      <dgm:prSet presAssocID="{B8E63A9C-D3F1-47C9-A1F7-6D787120DBC2}" presName="descendantArrow" presStyleCnt="0"/>
      <dgm:spPr/>
    </dgm:pt>
    <dgm:pt modelId="{AE022CA1-3E1A-4110-8904-DC4D01E6B55C}" type="pres">
      <dgm:prSet presAssocID="{E5D9ED17-3007-4ABB-ADC5-4CB6208D5209}" presName="childTextArrow" presStyleLbl="fgAccFollowNode1" presStyleIdx="6" presStyleCnt="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514E98-A20D-494F-9E02-293ED52E51EA}" type="pres">
      <dgm:prSet presAssocID="{3EEF9C50-16A0-40AE-A15E-3A225C3DD1FA}" presName="childTextArrow" presStyleLbl="fgAccFollowNode1" presStyleIdx="7" presStyleCnt="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21EDAE-0FD9-4DA5-BC63-C641A72E9DED}" type="pres">
      <dgm:prSet presAssocID="{9EC194D9-3BF0-4198-8331-68BFBCCF35A1}" presName="childTextArrow" presStyleLbl="fgAccFollowNode1" presStyleIdx="8" presStyleCnt="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D52841-BE2F-432B-A549-67A1E4545AD3}" type="pres">
      <dgm:prSet presAssocID="{9F841440-4D44-46E1-9188-5C9F79A12721}" presName="childTextArrow" presStyleLbl="fgAccFollowNode1" presStyleIdx="9" presStyleCnt="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BDE4DD-A141-4722-BBB7-A0B973F2ED89}" type="pres">
      <dgm:prSet presAssocID="{C77E04CC-05E2-4455-8E01-019489D260F7}" presName="sp" presStyleCnt="0"/>
      <dgm:spPr/>
    </dgm:pt>
    <dgm:pt modelId="{727DF1E1-046F-4A27-864A-5083356FF574}" type="pres">
      <dgm:prSet presAssocID="{E2D07B93-5399-4997-9D2E-B836C2BB38CE}" presName="arrowAndChildren" presStyleCnt="0"/>
      <dgm:spPr/>
    </dgm:pt>
    <dgm:pt modelId="{1BD2AA7C-B109-44EE-AB57-6B67D773F9E1}" type="pres">
      <dgm:prSet presAssocID="{E2D07B93-5399-4997-9D2E-B836C2BB38CE}" presName="parentTextArrow" presStyleLbl="node1" presStyleIdx="3" presStyleCnt="7"/>
      <dgm:spPr/>
      <dgm:t>
        <a:bodyPr/>
        <a:lstStyle/>
        <a:p>
          <a:endParaRPr lang="en-GB"/>
        </a:p>
      </dgm:t>
    </dgm:pt>
    <dgm:pt modelId="{C7F2ACDE-81F6-4046-810C-34B02A68E1A1}" type="pres">
      <dgm:prSet presAssocID="{E2D07B93-5399-4997-9D2E-B836C2BB38CE}" presName="arrow" presStyleLbl="node1" presStyleIdx="4" presStyleCnt="7"/>
      <dgm:spPr/>
      <dgm:t>
        <a:bodyPr/>
        <a:lstStyle/>
        <a:p>
          <a:endParaRPr lang="en-GB"/>
        </a:p>
      </dgm:t>
    </dgm:pt>
    <dgm:pt modelId="{04C35C0E-0733-4DAA-895A-9580E0515A1F}" type="pres">
      <dgm:prSet presAssocID="{E2D07B93-5399-4997-9D2E-B836C2BB38CE}" presName="descendantArrow" presStyleCnt="0"/>
      <dgm:spPr/>
    </dgm:pt>
    <dgm:pt modelId="{7A14A76F-3490-4720-96B0-92665A097E1F}" type="pres">
      <dgm:prSet presAssocID="{99D430FA-E6D7-45CC-8E45-06ACD3A1821C}" presName="childTextArrow" presStyleLbl="fgAccFollowNode1" presStyleIdx="10" presStyleCnt="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BBA02C-02E3-4D3F-889F-8C1CF7EFC43E}" type="pres">
      <dgm:prSet presAssocID="{992BAAE5-5803-452B-835D-FBE23246BF12}" presName="childTextArrow" presStyleLbl="fgAccFollowNode1" presStyleIdx="11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7B0C5C-8442-4EFF-B8BA-72A1C5C4CB29}" type="pres">
      <dgm:prSet presAssocID="{56CE45E0-FD89-4751-9935-991ED178281E}" presName="childTextArrow" presStyleLbl="fgAccFollowNode1" presStyleIdx="12" presStyleCnt="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E3C16F-E841-4D03-A031-40750323435B}" type="pres">
      <dgm:prSet presAssocID="{06980BF7-A99E-4E38-98AD-2C9C7A603003}" presName="sp" presStyleCnt="0"/>
      <dgm:spPr/>
    </dgm:pt>
    <dgm:pt modelId="{FC476B13-9537-4942-9F54-F42E31207C1C}" type="pres">
      <dgm:prSet presAssocID="{38C02942-3A58-4AB6-A162-0402BCF14F7C}" presName="arrowAndChildren" presStyleCnt="0"/>
      <dgm:spPr/>
    </dgm:pt>
    <dgm:pt modelId="{0F2A2EC7-0058-45B8-9BC6-7BAE64BAF977}" type="pres">
      <dgm:prSet presAssocID="{38C02942-3A58-4AB6-A162-0402BCF14F7C}" presName="parentTextArrow" presStyleLbl="node1" presStyleIdx="4" presStyleCnt="7"/>
      <dgm:spPr/>
      <dgm:t>
        <a:bodyPr/>
        <a:lstStyle/>
        <a:p>
          <a:endParaRPr lang="en-GB"/>
        </a:p>
      </dgm:t>
    </dgm:pt>
    <dgm:pt modelId="{14BF027D-8408-447B-A49D-26ED13387500}" type="pres">
      <dgm:prSet presAssocID="{38C02942-3A58-4AB6-A162-0402BCF14F7C}" presName="arrow" presStyleLbl="node1" presStyleIdx="5" presStyleCnt="7"/>
      <dgm:spPr/>
      <dgm:t>
        <a:bodyPr/>
        <a:lstStyle/>
        <a:p>
          <a:endParaRPr lang="en-GB"/>
        </a:p>
      </dgm:t>
    </dgm:pt>
    <dgm:pt modelId="{EFF3030C-935B-478D-A795-0DA1F615B1C8}" type="pres">
      <dgm:prSet presAssocID="{38C02942-3A58-4AB6-A162-0402BCF14F7C}" presName="descendantArrow" presStyleCnt="0"/>
      <dgm:spPr/>
    </dgm:pt>
    <dgm:pt modelId="{8F9F4314-6AF5-42D7-9EC7-07174C1C4867}" type="pres">
      <dgm:prSet presAssocID="{A13A70C1-EEB2-41B4-A632-9E64C924DBB8}" presName="childTextArrow" presStyleLbl="fgAccFollowNode1" presStyleIdx="13" presStyleCnt="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A14EC0-E1BF-418B-A6B6-6BF6ADB0AC9B}" type="pres">
      <dgm:prSet presAssocID="{511C6491-115D-4CCD-A657-E310EB1ED1E2}" presName="childTextArrow" presStyleLbl="fgAccFollowNode1" presStyleIdx="14" presStyleCnt="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415082-F08D-4FC4-89E2-C51E5F661A35}" type="pres">
      <dgm:prSet presAssocID="{9CD4A438-DACD-4FC0-B230-0A8C98A1CD99}" presName="sp" presStyleCnt="0"/>
      <dgm:spPr/>
    </dgm:pt>
    <dgm:pt modelId="{85756C10-D30A-40F1-B760-A1EB45DFFE91}" type="pres">
      <dgm:prSet presAssocID="{6A5EAA3A-712C-41D5-B186-EFC9B79867FB}" presName="arrowAndChildren" presStyleCnt="0"/>
      <dgm:spPr/>
    </dgm:pt>
    <dgm:pt modelId="{58F687AE-6D2C-4785-A60A-ED92FDFF8E00}" type="pres">
      <dgm:prSet presAssocID="{6A5EAA3A-712C-41D5-B186-EFC9B79867FB}" presName="parentTextArrow" presStyleLbl="node1" presStyleIdx="5" presStyleCnt="7"/>
      <dgm:spPr/>
      <dgm:t>
        <a:bodyPr/>
        <a:lstStyle/>
        <a:p>
          <a:endParaRPr lang="en-US"/>
        </a:p>
      </dgm:t>
    </dgm:pt>
    <dgm:pt modelId="{B6AD70BE-613C-4051-8C12-8F804209F753}" type="pres">
      <dgm:prSet presAssocID="{6A5EAA3A-712C-41D5-B186-EFC9B79867FB}" presName="arrow" presStyleLbl="node1" presStyleIdx="6" presStyleCnt="7"/>
      <dgm:spPr/>
      <dgm:t>
        <a:bodyPr/>
        <a:lstStyle/>
        <a:p>
          <a:endParaRPr lang="en-US"/>
        </a:p>
      </dgm:t>
    </dgm:pt>
    <dgm:pt modelId="{BA0A2997-B7A2-48C0-BD2A-1FE5F1667306}" type="pres">
      <dgm:prSet presAssocID="{6A5EAA3A-712C-41D5-B186-EFC9B79867FB}" presName="descendantArrow" presStyleCnt="0"/>
      <dgm:spPr/>
    </dgm:pt>
    <dgm:pt modelId="{7FCAC246-693E-418E-B7CC-727C368329BC}" type="pres">
      <dgm:prSet presAssocID="{4631FDC4-DB98-4310-AB28-07DF9E4B112C}" presName="childTextArrow" presStyleLbl="fgAccFollowNode1" presStyleIdx="15" presStyleCnt="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200E9A-EF48-4306-811B-2C27F9000334}" type="pres">
      <dgm:prSet presAssocID="{DF941562-0554-4310-AE51-432C318408FF}" presName="childTextArrow" presStyleLbl="fgAccFollowNode1" presStyleIdx="16" presStyleCnt="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F40B299-B3F8-496B-BDBA-94FF174A6E2A}" srcId="{B6270F8D-B962-413E-9500-EA3429C09549}" destId="{36989686-79FB-4997-BECE-2CA88FBEFD1A}" srcOrd="0" destOrd="0" parTransId="{A44074EA-FF68-4599-BDF7-D3E3624946B5}" sibTransId="{AD00C689-B67A-4E00-843D-548E8CDEBB1F}"/>
    <dgm:cxn modelId="{FDEF7DA0-97B8-47B9-9C31-8A8032DC1EDE}" srcId="{E2D58212-DF4D-4B4D-BB88-7865323BC477}" destId="{2FF09CE9-7691-4F55-A0C1-4BE25879C12A}" srcOrd="0" destOrd="0" parTransId="{55E4AD76-3D72-49E2-98F3-2412E402F5E5}" sibTransId="{0796D417-F3F6-4D4B-B1B5-9DC827A921F0}"/>
    <dgm:cxn modelId="{7F3E47B5-88E0-4DDC-B221-E6B27B1D9D15}" type="presOf" srcId="{F8619402-2B73-437F-8776-D6A09189DB68}" destId="{9E83E37E-8B8E-451B-939C-73D9E194B761}" srcOrd="0" destOrd="0" presId="urn:microsoft.com/office/officeart/2005/8/layout/process4"/>
    <dgm:cxn modelId="{0681669D-9787-4DFE-94BB-EB0D47BD6DD0}" srcId="{38C02942-3A58-4AB6-A162-0402BCF14F7C}" destId="{511C6491-115D-4CCD-A657-E310EB1ED1E2}" srcOrd="1" destOrd="0" parTransId="{30F72F58-9705-4ABF-A604-9D2315DD411A}" sibTransId="{C2DCECA2-53DE-436F-B390-03060EE82518}"/>
    <dgm:cxn modelId="{97A7B885-7280-406D-A684-7FCE58F11072}" srcId="{B8E63A9C-D3F1-47C9-A1F7-6D787120DBC2}" destId="{E5D9ED17-3007-4ABB-ADC5-4CB6208D5209}" srcOrd="0" destOrd="0" parTransId="{3E19575E-3234-4B79-9ED4-6108EB61C7DA}" sibTransId="{058FDE62-315B-49E4-B38A-3DBDBF01F72A}"/>
    <dgm:cxn modelId="{A91C7D6D-C792-4B3A-9EA6-A23AF9D65F75}" type="presOf" srcId="{A23F65E1-3ABE-4773-AD5F-EDC528904EC3}" destId="{D6196153-6FE2-4624-BB03-9543D4050433}" srcOrd="0" destOrd="0" presId="urn:microsoft.com/office/officeart/2005/8/layout/process4"/>
    <dgm:cxn modelId="{50FFCC59-4478-4080-B353-01945C76C2A8}" srcId="{E2D58212-DF4D-4B4D-BB88-7865323BC477}" destId="{9EE822C2-8955-4851-AB49-D227CC4F965A}" srcOrd="1" destOrd="0" parTransId="{45E9B604-AC7F-48FE-94CF-1A93DF0ED2CB}" sibTransId="{836CB4BD-5FC0-47FD-8525-555144356A3C}"/>
    <dgm:cxn modelId="{B66AE662-8EB5-46B9-A7FA-C768874EA290}" type="presOf" srcId="{511C6491-115D-4CCD-A657-E310EB1ED1E2}" destId="{41A14EC0-E1BF-418B-A6B6-6BF6ADB0AC9B}" srcOrd="0" destOrd="0" presId="urn:microsoft.com/office/officeart/2005/8/layout/process4"/>
    <dgm:cxn modelId="{EA76DE72-B0B4-4CE2-9737-C481B93EF9FC}" type="presOf" srcId="{9F841440-4D44-46E1-9188-5C9F79A12721}" destId="{EDD52841-BE2F-432B-A549-67A1E4545AD3}" srcOrd="0" destOrd="0" presId="urn:microsoft.com/office/officeart/2005/8/layout/process4"/>
    <dgm:cxn modelId="{50D03235-D278-4C5D-84E1-B1ACF4D43710}" srcId="{AAB02F22-2617-4875-B0B5-108019671A9A}" destId="{F8619402-2B73-437F-8776-D6A09189DB68}" srcOrd="0" destOrd="0" parTransId="{4C581FD0-8663-4C56-BA95-72B74079C12E}" sibTransId="{00C3B549-AF83-4143-A910-9F61D3C76B6E}"/>
    <dgm:cxn modelId="{B0A2AF51-B00E-41F1-9DAF-6B9CD2C3C2AB}" srcId="{B8E63A9C-D3F1-47C9-A1F7-6D787120DBC2}" destId="{3EEF9C50-16A0-40AE-A15E-3A225C3DD1FA}" srcOrd="1" destOrd="0" parTransId="{C2165FE3-55AB-4842-A390-0EE602812A73}" sibTransId="{5A6814A8-4FA6-4D1E-AF38-18B5D3C44D46}"/>
    <dgm:cxn modelId="{011C2BDF-8B56-48D5-92EB-D26906E3B545}" srcId="{B6270F8D-B962-413E-9500-EA3429C09549}" destId="{B8D40A8A-793D-4D59-BB63-BF414E4F6DA1}" srcOrd="1" destOrd="0" parTransId="{46B70A9A-4E04-40B4-B4F1-B7A2C07689BF}" sibTransId="{770D1388-00CE-46BA-9D85-557660F69CA3}"/>
    <dgm:cxn modelId="{E86E4517-D65D-418F-8F15-A5FCAA138CBE}" type="presOf" srcId="{A13A70C1-EEB2-41B4-A632-9E64C924DBB8}" destId="{8F9F4314-6AF5-42D7-9EC7-07174C1C4867}" srcOrd="0" destOrd="0" presId="urn:microsoft.com/office/officeart/2005/8/layout/process4"/>
    <dgm:cxn modelId="{C4E7D257-C5C7-45C8-8101-A81F0CE20470}" type="presOf" srcId="{D7B0B25B-F971-4F64-A2B0-FE236FC0D61B}" destId="{97A3DEA0-E423-4B25-BD97-DCA54BD767CC}" srcOrd="0" destOrd="0" presId="urn:microsoft.com/office/officeart/2005/8/layout/process4"/>
    <dgm:cxn modelId="{9B9826BC-6C0B-4B0D-AF6B-A16DA873ACA4}" type="presOf" srcId="{2FF09CE9-7691-4F55-A0C1-4BE25879C12A}" destId="{1F1F5909-A50C-4E5F-8D43-078FCEBE1651}" srcOrd="0" destOrd="0" presId="urn:microsoft.com/office/officeart/2005/8/layout/process4"/>
    <dgm:cxn modelId="{C81AB7E5-CCB3-44F7-AB61-0D0E308598C7}" srcId="{D7B0B25B-F971-4F64-A2B0-FE236FC0D61B}" destId="{E2D07B93-5399-4997-9D2E-B836C2BB38CE}" srcOrd="2" destOrd="0" parTransId="{7814938C-EFBF-475F-B9C1-59A65BFA769A}" sibTransId="{C77E04CC-05E2-4455-8E01-019489D260F7}"/>
    <dgm:cxn modelId="{D23C437F-1A0F-4AB4-8BA0-C0FCE12834A3}" type="presOf" srcId="{6A5EAA3A-712C-41D5-B186-EFC9B79867FB}" destId="{B6AD70BE-613C-4051-8C12-8F804209F753}" srcOrd="1" destOrd="0" presId="urn:microsoft.com/office/officeart/2005/8/layout/process4"/>
    <dgm:cxn modelId="{093E9F3D-7A28-4F3B-A3CF-52482A2D4D40}" type="presOf" srcId="{B6270F8D-B962-413E-9500-EA3429C09549}" destId="{BA3FADA1-3229-4D4C-9D00-0F110FFDCEF2}" srcOrd="0" destOrd="0" presId="urn:microsoft.com/office/officeart/2005/8/layout/process4"/>
    <dgm:cxn modelId="{7AFF873D-B351-4171-91B5-162ABBA67848}" srcId="{D7B0B25B-F971-4F64-A2B0-FE236FC0D61B}" destId="{6A5EAA3A-712C-41D5-B186-EFC9B79867FB}" srcOrd="0" destOrd="0" parTransId="{2DEDA273-1C65-438B-97B6-75FEB67A38FA}" sibTransId="{9CD4A438-DACD-4FC0-B230-0A8C98A1CD99}"/>
    <dgm:cxn modelId="{2917446D-3326-4CF8-A736-922DB10555D4}" srcId="{D7B0B25B-F971-4F64-A2B0-FE236FC0D61B}" destId="{AAB02F22-2617-4875-B0B5-108019671A9A}" srcOrd="6" destOrd="0" parTransId="{33EA28F1-D63F-4137-BDA5-8F63B11FF8BA}" sibTransId="{7A84BD4A-E048-48BF-BC0D-2254B57FF362}"/>
    <dgm:cxn modelId="{72CA5A51-E8AD-42D5-91ED-F9A2BFA036EF}" srcId="{D7B0B25B-F971-4F64-A2B0-FE236FC0D61B}" destId="{38C02942-3A58-4AB6-A162-0402BCF14F7C}" srcOrd="1" destOrd="0" parTransId="{AA5F3E18-C54F-42CD-A011-CFF10F396DC3}" sibTransId="{06980BF7-A99E-4E38-98AD-2C9C7A603003}"/>
    <dgm:cxn modelId="{65137D70-DA18-4BC3-AD00-E988EFACB992}" type="presOf" srcId="{B8E63A9C-D3F1-47C9-A1F7-6D787120DBC2}" destId="{0B98F2F2-980C-4AFC-9BF7-2DA04B5E5030}" srcOrd="0" destOrd="0" presId="urn:microsoft.com/office/officeart/2005/8/layout/process4"/>
    <dgm:cxn modelId="{B6F91D84-81FC-42AE-95A2-6D8024746360}" type="presOf" srcId="{DF941562-0554-4310-AE51-432C318408FF}" destId="{6D200E9A-EF48-4306-811B-2C27F9000334}" srcOrd="0" destOrd="0" presId="urn:microsoft.com/office/officeart/2005/8/layout/process4"/>
    <dgm:cxn modelId="{520A9695-6EA5-4B5F-89A2-8DFF884E5B80}" type="presOf" srcId="{3EEF9C50-16A0-40AE-A15E-3A225C3DD1FA}" destId="{27514E98-A20D-494F-9E02-293ED52E51EA}" srcOrd="0" destOrd="0" presId="urn:microsoft.com/office/officeart/2005/8/layout/process4"/>
    <dgm:cxn modelId="{41B8D8D9-5C51-4A24-A90C-A9FE7920B62D}" type="presOf" srcId="{B6270F8D-B962-413E-9500-EA3429C09549}" destId="{31A80264-F8F0-4B4A-BD81-28C93D90BA96}" srcOrd="1" destOrd="0" presId="urn:microsoft.com/office/officeart/2005/8/layout/process4"/>
    <dgm:cxn modelId="{CF2FFB4A-E101-4004-9595-8E11D8D7CFEA}" srcId="{AAB02F22-2617-4875-B0B5-108019671A9A}" destId="{A23F65E1-3ABE-4773-AD5F-EDC528904EC3}" srcOrd="1" destOrd="0" parTransId="{5E5BFA3E-E14A-4D58-8D95-C7033084AA97}" sibTransId="{C160CCED-2F30-481D-9651-86EF20E3D12B}"/>
    <dgm:cxn modelId="{2CAE0DA2-A4EA-4D32-89E4-0BC107AE89DE}" type="presOf" srcId="{38C02942-3A58-4AB6-A162-0402BCF14F7C}" destId="{0F2A2EC7-0058-45B8-9BC6-7BAE64BAF977}" srcOrd="0" destOrd="0" presId="urn:microsoft.com/office/officeart/2005/8/layout/process4"/>
    <dgm:cxn modelId="{13651C3F-F17D-4851-9FB0-031B45E03731}" type="presOf" srcId="{B8E63A9C-D3F1-47C9-A1F7-6D787120DBC2}" destId="{D722488A-4015-4505-BCD7-D12E9DC7C47B}" srcOrd="1" destOrd="0" presId="urn:microsoft.com/office/officeart/2005/8/layout/process4"/>
    <dgm:cxn modelId="{97299D8D-64D8-48F5-9828-981E22DA755B}" type="presOf" srcId="{E2D07B93-5399-4997-9D2E-B836C2BB38CE}" destId="{C7F2ACDE-81F6-4046-810C-34B02A68E1A1}" srcOrd="1" destOrd="0" presId="urn:microsoft.com/office/officeart/2005/8/layout/process4"/>
    <dgm:cxn modelId="{20AC6726-1BC0-4EAC-AD6E-DF21C8741E9E}" srcId="{38C02942-3A58-4AB6-A162-0402BCF14F7C}" destId="{A13A70C1-EEB2-41B4-A632-9E64C924DBB8}" srcOrd="0" destOrd="0" parTransId="{817E2467-4FCF-4CBC-84CA-663F3D146AF6}" sibTransId="{3804662B-FBE1-4E85-9442-150F99544197}"/>
    <dgm:cxn modelId="{BF9D51F8-1735-46D5-BDD6-54C2EFF4B049}" type="presOf" srcId="{36989686-79FB-4997-BECE-2CA88FBEFD1A}" destId="{3A6C06E1-96C9-4FCD-88E3-05CBB81A2A5D}" srcOrd="0" destOrd="0" presId="urn:microsoft.com/office/officeart/2005/8/layout/process4"/>
    <dgm:cxn modelId="{D6B32B79-D002-4EB6-8836-E1299B189CA3}" type="presOf" srcId="{38C02942-3A58-4AB6-A162-0402BCF14F7C}" destId="{14BF027D-8408-447B-A49D-26ED13387500}" srcOrd="1" destOrd="0" presId="urn:microsoft.com/office/officeart/2005/8/layout/process4"/>
    <dgm:cxn modelId="{79603367-D625-4843-B60A-A4DFDED4BFD8}" srcId="{E2D07B93-5399-4997-9D2E-B836C2BB38CE}" destId="{992BAAE5-5803-452B-835D-FBE23246BF12}" srcOrd="1" destOrd="0" parTransId="{1386441E-54BE-4A0B-B5AA-218AD55590C8}" sibTransId="{9BA08796-137D-4484-B14B-F54B08C67CEC}"/>
    <dgm:cxn modelId="{C1131EB8-C094-4FC9-97EF-A509BFD0FEA8}" type="presOf" srcId="{99D430FA-E6D7-45CC-8E45-06ACD3A1821C}" destId="{7A14A76F-3490-4720-96B0-92665A097E1F}" srcOrd="0" destOrd="0" presId="urn:microsoft.com/office/officeart/2005/8/layout/process4"/>
    <dgm:cxn modelId="{B7E8237F-D282-4F6E-ADCA-51F0496446DD}" type="presOf" srcId="{AAB02F22-2617-4875-B0B5-108019671A9A}" destId="{5A78E4B6-7EAF-4480-8068-AD2DDC24A246}" srcOrd="0" destOrd="0" presId="urn:microsoft.com/office/officeart/2005/8/layout/process4"/>
    <dgm:cxn modelId="{77930A39-EBE6-422C-8CEE-D44366280D31}" srcId="{D7B0B25B-F971-4F64-A2B0-FE236FC0D61B}" destId="{E2D58212-DF4D-4B4D-BB88-7865323BC477}" srcOrd="5" destOrd="0" parTransId="{0BD5B44E-ADAB-4721-976C-4BF4D53163CB}" sibTransId="{538FA50D-3A7B-492F-8340-14065ADB2ED9}"/>
    <dgm:cxn modelId="{48BE1F57-862F-4C92-8D20-A6F52C19C44B}" srcId="{D7B0B25B-F971-4F64-A2B0-FE236FC0D61B}" destId="{B8E63A9C-D3F1-47C9-A1F7-6D787120DBC2}" srcOrd="3" destOrd="0" parTransId="{25E87310-8D14-47BE-8C56-3DC0E0929590}" sibTransId="{52635FEC-FB68-4CBC-9604-23518114EF05}"/>
    <dgm:cxn modelId="{436AF28C-7F3A-4D69-A5E7-38FCDA26BDB1}" type="presOf" srcId="{56CE45E0-FD89-4751-9935-991ED178281E}" destId="{A87B0C5C-8442-4EFF-B8BA-72A1C5C4CB29}" srcOrd="0" destOrd="0" presId="urn:microsoft.com/office/officeart/2005/8/layout/process4"/>
    <dgm:cxn modelId="{F5040423-8FA1-407C-BE4B-CEF559D615F0}" type="presOf" srcId="{992BAAE5-5803-452B-835D-FBE23246BF12}" destId="{2FBBA02C-02E3-4D3F-889F-8C1CF7EFC43E}" srcOrd="0" destOrd="0" presId="urn:microsoft.com/office/officeart/2005/8/layout/process4"/>
    <dgm:cxn modelId="{D65D0676-8C8A-416D-BEE3-0A746BCB0E40}" srcId="{6A5EAA3A-712C-41D5-B186-EFC9B79867FB}" destId="{4631FDC4-DB98-4310-AB28-07DF9E4B112C}" srcOrd="0" destOrd="0" parTransId="{511668B6-49B7-49FC-A86F-64A2D595AEEA}" sibTransId="{9320797D-5B66-479D-90A0-96E6BFD37DA9}"/>
    <dgm:cxn modelId="{C499197A-3A60-45E9-9D3A-9D2EE5223240}" type="presOf" srcId="{E2D07B93-5399-4997-9D2E-B836C2BB38CE}" destId="{1BD2AA7C-B109-44EE-AB57-6B67D773F9E1}" srcOrd="0" destOrd="0" presId="urn:microsoft.com/office/officeart/2005/8/layout/process4"/>
    <dgm:cxn modelId="{E8C275BA-F181-4320-A96B-291008599D4B}" srcId="{E2D07B93-5399-4997-9D2E-B836C2BB38CE}" destId="{56CE45E0-FD89-4751-9935-991ED178281E}" srcOrd="2" destOrd="0" parTransId="{870B1143-D2E0-48F1-8FE4-0636B16DACAD}" sibTransId="{59F8DD0D-3B71-49E6-AB4F-B0D227204D0D}"/>
    <dgm:cxn modelId="{523B78EA-B9DA-4CE0-905E-8B9E56DEE8AA}" srcId="{D7B0B25B-F971-4F64-A2B0-FE236FC0D61B}" destId="{B6270F8D-B962-413E-9500-EA3429C09549}" srcOrd="4" destOrd="0" parTransId="{4B622A2F-FE22-4F50-9EAE-7F3D5FFB98B8}" sibTransId="{86EB8F49-F36A-4D22-AF9B-E539BB0EDA7B}"/>
    <dgm:cxn modelId="{19EDDF81-AF22-4216-8F9B-1E17A6052730}" type="presOf" srcId="{9EC194D9-3BF0-4198-8331-68BFBCCF35A1}" destId="{1F21EDAE-0FD9-4DA5-BC63-C641A72E9DED}" srcOrd="0" destOrd="0" presId="urn:microsoft.com/office/officeart/2005/8/layout/process4"/>
    <dgm:cxn modelId="{207C33B9-0013-4362-96B5-6C02619B9651}" srcId="{E2D07B93-5399-4997-9D2E-B836C2BB38CE}" destId="{99D430FA-E6D7-45CC-8E45-06ACD3A1821C}" srcOrd="0" destOrd="0" parTransId="{5730C816-1E3D-4E1E-BCE0-53A0AA8BBBB6}" sibTransId="{2A19ADB8-44D3-48F5-950E-99878A9EBBEB}"/>
    <dgm:cxn modelId="{6FA687D6-75C8-44B5-A254-BD1C53A78F80}" type="presOf" srcId="{E2D58212-DF4D-4B4D-BB88-7865323BC477}" destId="{14E865CC-C2D3-4B7E-9D3B-B5CB65FDAA4A}" srcOrd="1" destOrd="0" presId="urn:microsoft.com/office/officeart/2005/8/layout/process4"/>
    <dgm:cxn modelId="{ACAF8748-7CDC-4EF0-959D-30FA6D4CE525}" type="presOf" srcId="{6A5EAA3A-712C-41D5-B186-EFC9B79867FB}" destId="{58F687AE-6D2C-4785-A60A-ED92FDFF8E00}" srcOrd="0" destOrd="0" presId="urn:microsoft.com/office/officeart/2005/8/layout/process4"/>
    <dgm:cxn modelId="{97670344-EFF7-4D14-B749-AE8E4F29FF1F}" type="presOf" srcId="{9EE822C2-8955-4851-AB49-D227CC4F965A}" destId="{AE636967-026E-45E7-9C48-E369057569CE}" srcOrd="0" destOrd="0" presId="urn:microsoft.com/office/officeart/2005/8/layout/process4"/>
    <dgm:cxn modelId="{A670F194-6D34-4784-B7E3-4058FD737758}" type="presOf" srcId="{AAB02F22-2617-4875-B0B5-108019671A9A}" destId="{10BB54EF-5775-4850-A1DC-8D671B85D5EC}" srcOrd="1" destOrd="0" presId="urn:microsoft.com/office/officeart/2005/8/layout/process4"/>
    <dgm:cxn modelId="{4F71A1F1-B22F-4694-B516-51F90FA1E45D}" type="presOf" srcId="{B8D40A8A-793D-4D59-BB63-BF414E4F6DA1}" destId="{B1C7359C-11E7-485C-B331-7F5FEC9159CA}" srcOrd="0" destOrd="0" presId="urn:microsoft.com/office/officeart/2005/8/layout/process4"/>
    <dgm:cxn modelId="{555B4714-CEAA-4035-994D-6514D55D65B4}" type="presOf" srcId="{4631FDC4-DB98-4310-AB28-07DF9E4B112C}" destId="{7FCAC246-693E-418E-B7CC-727C368329BC}" srcOrd="0" destOrd="0" presId="urn:microsoft.com/office/officeart/2005/8/layout/process4"/>
    <dgm:cxn modelId="{0FD0C8BE-6C7A-4EB7-B6B2-909325D84342}" srcId="{B8E63A9C-D3F1-47C9-A1F7-6D787120DBC2}" destId="{9F841440-4D44-46E1-9188-5C9F79A12721}" srcOrd="3" destOrd="0" parTransId="{7F8C71B1-8411-4778-BF36-6FE5590C9173}" sibTransId="{68B9DA68-91DE-490A-9CB7-CE3A5EF14C60}"/>
    <dgm:cxn modelId="{E3FB8C59-BFB2-4EB0-9CF0-FAEAF0B6A178}" type="presOf" srcId="{E2D58212-DF4D-4B4D-BB88-7865323BC477}" destId="{1A876E8A-82EF-4754-8FD1-3D17446980D5}" srcOrd="0" destOrd="0" presId="urn:microsoft.com/office/officeart/2005/8/layout/process4"/>
    <dgm:cxn modelId="{C4D48930-7836-4E54-9EFF-D426F3A1F388}" srcId="{B8E63A9C-D3F1-47C9-A1F7-6D787120DBC2}" destId="{9EC194D9-3BF0-4198-8331-68BFBCCF35A1}" srcOrd="2" destOrd="0" parTransId="{8B1111C7-50A5-46D3-9C8A-92EF533B152A}" sibTransId="{2F04D85E-3CF7-43BC-A53D-567E1EEEEAD7}"/>
    <dgm:cxn modelId="{0FEA739E-C905-4F96-9FC9-52055DEE1D68}" type="presOf" srcId="{E5D9ED17-3007-4ABB-ADC5-4CB6208D5209}" destId="{AE022CA1-3E1A-4110-8904-DC4D01E6B55C}" srcOrd="0" destOrd="0" presId="urn:microsoft.com/office/officeart/2005/8/layout/process4"/>
    <dgm:cxn modelId="{8AB0BA3C-16B9-47B7-86FB-47208B852EB6}" srcId="{6A5EAA3A-712C-41D5-B186-EFC9B79867FB}" destId="{DF941562-0554-4310-AE51-432C318408FF}" srcOrd="1" destOrd="0" parTransId="{C013A055-CC28-4193-B742-A592278F9763}" sibTransId="{346FF3DE-A87A-4761-9B8B-59FB7CA838E9}"/>
    <dgm:cxn modelId="{468DDC37-ECA9-46BB-B53C-B43DFC484FEF}" type="presParOf" srcId="{97A3DEA0-E423-4B25-BD97-DCA54BD767CC}" destId="{226EAA11-F9E2-4BE7-A06A-D3135016A3CD}" srcOrd="0" destOrd="0" presId="urn:microsoft.com/office/officeart/2005/8/layout/process4"/>
    <dgm:cxn modelId="{8A2B4334-BE81-4949-BCE4-6915A1C33FDE}" type="presParOf" srcId="{226EAA11-F9E2-4BE7-A06A-D3135016A3CD}" destId="{5A78E4B6-7EAF-4480-8068-AD2DDC24A246}" srcOrd="0" destOrd="0" presId="urn:microsoft.com/office/officeart/2005/8/layout/process4"/>
    <dgm:cxn modelId="{D7A4CABD-627F-4984-B7D9-D315828F2EB3}" type="presParOf" srcId="{226EAA11-F9E2-4BE7-A06A-D3135016A3CD}" destId="{10BB54EF-5775-4850-A1DC-8D671B85D5EC}" srcOrd="1" destOrd="0" presId="urn:microsoft.com/office/officeart/2005/8/layout/process4"/>
    <dgm:cxn modelId="{8DDF97F4-8254-423F-B2EE-EE91CA5C8BF4}" type="presParOf" srcId="{226EAA11-F9E2-4BE7-A06A-D3135016A3CD}" destId="{F57C180D-833E-4EE9-A57F-942D6FA15826}" srcOrd="2" destOrd="0" presId="urn:microsoft.com/office/officeart/2005/8/layout/process4"/>
    <dgm:cxn modelId="{0E7A64B6-E33B-4D93-9794-45170E129541}" type="presParOf" srcId="{F57C180D-833E-4EE9-A57F-942D6FA15826}" destId="{9E83E37E-8B8E-451B-939C-73D9E194B761}" srcOrd="0" destOrd="0" presId="urn:microsoft.com/office/officeart/2005/8/layout/process4"/>
    <dgm:cxn modelId="{040A6733-08A3-4441-8636-EA4A1D05694F}" type="presParOf" srcId="{F57C180D-833E-4EE9-A57F-942D6FA15826}" destId="{D6196153-6FE2-4624-BB03-9543D4050433}" srcOrd="1" destOrd="0" presId="urn:microsoft.com/office/officeart/2005/8/layout/process4"/>
    <dgm:cxn modelId="{FD717178-137E-4BCE-BE58-3E99F4BE7809}" type="presParOf" srcId="{97A3DEA0-E423-4B25-BD97-DCA54BD767CC}" destId="{6FCCB0C5-E780-48CB-A41A-26E718FD174E}" srcOrd="1" destOrd="0" presId="urn:microsoft.com/office/officeart/2005/8/layout/process4"/>
    <dgm:cxn modelId="{8A8D47AC-71EE-4B77-8535-321CE6A40609}" type="presParOf" srcId="{97A3DEA0-E423-4B25-BD97-DCA54BD767CC}" destId="{E66BD4B2-7942-4F44-8A29-7B1D9728B806}" srcOrd="2" destOrd="0" presId="urn:microsoft.com/office/officeart/2005/8/layout/process4"/>
    <dgm:cxn modelId="{20137813-7B44-495A-A0CC-467CD7D9EFD7}" type="presParOf" srcId="{E66BD4B2-7942-4F44-8A29-7B1D9728B806}" destId="{1A876E8A-82EF-4754-8FD1-3D17446980D5}" srcOrd="0" destOrd="0" presId="urn:microsoft.com/office/officeart/2005/8/layout/process4"/>
    <dgm:cxn modelId="{D1782385-A93D-4793-9F0E-8901683CC639}" type="presParOf" srcId="{E66BD4B2-7942-4F44-8A29-7B1D9728B806}" destId="{14E865CC-C2D3-4B7E-9D3B-B5CB65FDAA4A}" srcOrd="1" destOrd="0" presId="urn:microsoft.com/office/officeart/2005/8/layout/process4"/>
    <dgm:cxn modelId="{49DD7AC0-810F-4668-853A-6F65764A41AE}" type="presParOf" srcId="{E66BD4B2-7942-4F44-8A29-7B1D9728B806}" destId="{0720D8DA-8779-442B-86A9-379A0D43B255}" srcOrd="2" destOrd="0" presId="urn:microsoft.com/office/officeart/2005/8/layout/process4"/>
    <dgm:cxn modelId="{CF0EF2BE-A624-4121-BDE2-5948F274268B}" type="presParOf" srcId="{0720D8DA-8779-442B-86A9-379A0D43B255}" destId="{1F1F5909-A50C-4E5F-8D43-078FCEBE1651}" srcOrd="0" destOrd="0" presId="urn:microsoft.com/office/officeart/2005/8/layout/process4"/>
    <dgm:cxn modelId="{CD852B20-7C62-4CFB-A4ED-E61AF21CE02A}" type="presParOf" srcId="{0720D8DA-8779-442B-86A9-379A0D43B255}" destId="{AE636967-026E-45E7-9C48-E369057569CE}" srcOrd="1" destOrd="0" presId="urn:microsoft.com/office/officeart/2005/8/layout/process4"/>
    <dgm:cxn modelId="{6A7F2395-DDD4-42F8-BCD9-032C9889294E}" type="presParOf" srcId="{97A3DEA0-E423-4B25-BD97-DCA54BD767CC}" destId="{05780340-AC42-44E0-8270-D30F54DE63CD}" srcOrd="3" destOrd="0" presId="urn:microsoft.com/office/officeart/2005/8/layout/process4"/>
    <dgm:cxn modelId="{2BA81D09-6752-4DA5-AA4C-8B7243C4997D}" type="presParOf" srcId="{97A3DEA0-E423-4B25-BD97-DCA54BD767CC}" destId="{573692A1-CC5D-4916-AEA0-CF7DB275F478}" srcOrd="4" destOrd="0" presId="urn:microsoft.com/office/officeart/2005/8/layout/process4"/>
    <dgm:cxn modelId="{F0D04386-E564-40D1-AB50-CA4C0FEEA752}" type="presParOf" srcId="{573692A1-CC5D-4916-AEA0-CF7DB275F478}" destId="{BA3FADA1-3229-4D4C-9D00-0F110FFDCEF2}" srcOrd="0" destOrd="0" presId="urn:microsoft.com/office/officeart/2005/8/layout/process4"/>
    <dgm:cxn modelId="{9CDED540-EDDD-4EBB-A4E4-A4AACE7A17C6}" type="presParOf" srcId="{573692A1-CC5D-4916-AEA0-CF7DB275F478}" destId="{31A80264-F8F0-4B4A-BD81-28C93D90BA96}" srcOrd="1" destOrd="0" presId="urn:microsoft.com/office/officeart/2005/8/layout/process4"/>
    <dgm:cxn modelId="{758CE820-30BE-477E-ABD2-CA435CE5DAF1}" type="presParOf" srcId="{573692A1-CC5D-4916-AEA0-CF7DB275F478}" destId="{71B0DAD7-A0B9-4CE6-89FA-A56D9302F929}" srcOrd="2" destOrd="0" presId="urn:microsoft.com/office/officeart/2005/8/layout/process4"/>
    <dgm:cxn modelId="{6673287E-6AA8-4030-AC5C-83B51D15283F}" type="presParOf" srcId="{71B0DAD7-A0B9-4CE6-89FA-A56D9302F929}" destId="{3A6C06E1-96C9-4FCD-88E3-05CBB81A2A5D}" srcOrd="0" destOrd="0" presId="urn:microsoft.com/office/officeart/2005/8/layout/process4"/>
    <dgm:cxn modelId="{512DDA99-1FAC-41F9-8C85-758FBFFD7E81}" type="presParOf" srcId="{71B0DAD7-A0B9-4CE6-89FA-A56D9302F929}" destId="{B1C7359C-11E7-485C-B331-7F5FEC9159CA}" srcOrd="1" destOrd="0" presId="urn:microsoft.com/office/officeart/2005/8/layout/process4"/>
    <dgm:cxn modelId="{A2ED5D41-C040-4785-8D3F-9A585D451556}" type="presParOf" srcId="{97A3DEA0-E423-4B25-BD97-DCA54BD767CC}" destId="{289C7620-318F-45ED-A929-FCEAB9EAE3E5}" srcOrd="5" destOrd="0" presId="urn:microsoft.com/office/officeart/2005/8/layout/process4"/>
    <dgm:cxn modelId="{C3D55B45-830B-47D1-A1F7-00902A3B3FEA}" type="presParOf" srcId="{97A3DEA0-E423-4B25-BD97-DCA54BD767CC}" destId="{7D65BDDD-84D4-4E77-ADCB-149F590D8A35}" srcOrd="6" destOrd="0" presId="urn:microsoft.com/office/officeart/2005/8/layout/process4"/>
    <dgm:cxn modelId="{0D732763-CFD6-4B18-A2EA-887855617B85}" type="presParOf" srcId="{7D65BDDD-84D4-4E77-ADCB-149F590D8A35}" destId="{0B98F2F2-980C-4AFC-9BF7-2DA04B5E5030}" srcOrd="0" destOrd="0" presId="urn:microsoft.com/office/officeart/2005/8/layout/process4"/>
    <dgm:cxn modelId="{E5785BA4-CD4F-43BF-AB61-5191A63509F8}" type="presParOf" srcId="{7D65BDDD-84D4-4E77-ADCB-149F590D8A35}" destId="{D722488A-4015-4505-BCD7-D12E9DC7C47B}" srcOrd="1" destOrd="0" presId="urn:microsoft.com/office/officeart/2005/8/layout/process4"/>
    <dgm:cxn modelId="{FA8B75E9-0C41-442A-803F-DC99A4096F1C}" type="presParOf" srcId="{7D65BDDD-84D4-4E77-ADCB-149F590D8A35}" destId="{27C20431-A445-4808-9151-16FA542884E8}" srcOrd="2" destOrd="0" presId="urn:microsoft.com/office/officeart/2005/8/layout/process4"/>
    <dgm:cxn modelId="{B4FCB73E-057A-465D-8CE2-169A8B11A911}" type="presParOf" srcId="{27C20431-A445-4808-9151-16FA542884E8}" destId="{AE022CA1-3E1A-4110-8904-DC4D01E6B55C}" srcOrd="0" destOrd="0" presId="urn:microsoft.com/office/officeart/2005/8/layout/process4"/>
    <dgm:cxn modelId="{A366D2D7-6DC0-4576-9238-482DDAA021E1}" type="presParOf" srcId="{27C20431-A445-4808-9151-16FA542884E8}" destId="{27514E98-A20D-494F-9E02-293ED52E51EA}" srcOrd="1" destOrd="0" presId="urn:microsoft.com/office/officeart/2005/8/layout/process4"/>
    <dgm:cxn modelId="{FBE060E5-959C-483A-ADC2-FE1099F5A5D0}" type="presParOf" srcId="{27C20431-A445-4808-9151-16FA542884E8}" destId="{1F21EDAE-0FD9-4DA5-BC63-C641A72E9DED}" srcOrd="2" destOrd="0" presId="urn:microsoft.com/office/officeart/2005/8/layout/process4"/>
    <dgm:cxn modelId="{18880868-D736-4021-8E1D-FEC078DB57EB}" type="presParOf" srcId="{27C20431-A445-4808-9151-16FA542884E8}" destId="{EDD52841-BE2F-432B-A549-67A1E4545AD3}" srcOrd="3" destOrd="0" presId="urn:microsoft.com/office/officeart/2005/8/layout/process4"/>
    <dgm:cxn modelId="{86F62937-AFAC-4AA4-B382-CD001D3661B4}" type="presParOf" srcId="{97A3DEA0-E423-4B25-BD97-DCA54BD767CC}" destId="{61BDE4DD-A141-4722-BBB7-A0B973F2ED89}" srcOrd="7" destOrd="0" presId="urn:microsoft.com/office/officeart/2005/8/layout/process4"/>
    <dgm:cxn modelId="{BCB36064-70EA-402E-9592-C73E4F2CC285}" type="presParOf" srcId="{97A3DEA0-E423-4B25-BD97-DCA54BD767CC}" destId="{727DF1E1-046F-4A27-864A-5083356FF574}" srcOrd="8" destOrd="0" presId="urn:microsoft.com/office/officeart/2005/8/layout/process4"/>
    <dgm:cxn modelId="{5C4318CC-F913-440E-A1EA-1D65062DBA73}" type="presParOf" srcId="{727DF1E1-046F-4A27-864A-5083356FF574}" destId="{1BD2AA7C-B109-44EE-AB57-6B67D773F9E1}" srcOrd="0" destOrd="0" presId="urn:microsoft.com/office/officeart/2005/8/layout/process4"/>
    <dgm:cxn modelId="{3F1B7E14-A442-42D0-BB25-0EC8ABF1DBF4}" type="presParOf" srcId="{727DF1E1-046F-4A27-864A-5083356FF574}" destId="{C7F2ACDE-81F6-4046-810C-34B02A68E1A1}" srcOrd="1" destOrd="0" presId="urn:microsoft.com/office/officeart/2005/8/layout/process4"/>
    <dgm:cxn modelId="{75E70E8C-EF2F-413B-B630-9B0F42D6A62F}" type="presParOf" srcId="{727DF1E1-046F-4A27-864A-5083356FF574}" destId="{04C35C0E-0733-4DAA-895A-9580E0515A1F}" srcOrd="2" destOrd="0" presId="urn:microsoft.com/office/officeart/2005/8/layout/process4"/>
    <dgm:cxn modelId="{29FD8D91-5E90-4370-9783-1E9ACE44552B}" type="presParOf" srcId="{04C35C0E-0733-4DAA-895A-9580E0515A1F}" destId="{7A14A76F-3490-4720-96B0-92665A097E1F}" srcOrd="0" destOrd="0" presId="urn:microsoft.com/office/officeart/2005/8/layout/process4"/>
    <dgm:cxn modelId="{C0516EB3-D35D-45DE-90F2-10A2F86937C3}" type="presParOf" srcId="{04C35C0E-0733-4DAA-895A-9580E0515A1F}" destId="{2FBBA02C-02E3-4D3F-889F-8C1CF7EFC43E}" srcOrd="1" destOrd="0" presId="urn:microsoft.com/office/officeart/2005/8/layout/process4"/>
    <dgm:cxn modelId="{25B08D63-8F1E-467B-B4FC-BC350FBB1075}" type="presParOf" srcId="{04C35C0E-0733-4DAA-895A-9580E0515A1F}" destId="{A87B0C5C-8442-4EFF-B8BA-72A1C5C4CB29}" srcOrd="2" destOrd="0" presId="urn:microsoft.com/office/officeart/2005/8/layout/process4"/>
    <dgm:cxn modelId="{A80AFC23-89F6-4794-8B3C-4A82F473AF9C}" type="presParOf" srcId="{97A3DEA0-E423-4B25-BD97-DCA54BD767CC}" destId="{8CE3C16F-E841-4D03-A031-40750323435B}" srcOrd="9" destOrd="0" presId="urn:microsoft.com/office/officeart/2005/8/layout/process4"/>
    <dgm:cxn modelId="{8C3817BB-765F-4CA8-B19E-44E8564C3FB2}" type="presParOf" srcId="{97A3DEA0-E423-4B25-BD97-DCA54BD767CC}" destId="{FC476B13-9537-4942-9F54-F42E31207C1C}" srcOrd="10" destOrd="0" presId="urn:microsoft.com/office/officeart/2005/8/layout/process4"/>
    <dgm:cxn modelId="{E41ADF54-12DF-41B5-A418-7A7BB34325D3}" type="presParOf" srcId="{FC476B13-9537-4942-9F54-F42E31207C1C}" destId="{0F2A2EC7-0058-45B8-9BC6-7BAE64BAF977}" srcOrd="0" destOrd="0" presId="urn:microsoft.com/office/officeart/2005/8/layout/process4"/>
    <dgm:cxn modelId="{053BA795-3D26-4459-BEFD-794EBE5C01D6}" type="presParOf" srcId="{FC476B13-9537-4942-9F54-F42E31207C1C}" destId="{14BF027D-8408-447B-A49D-26ED13387500}" srcOrd="1" destOrd="0" presId="urn:microsoft.com/office/officeart/2005/8/layout/process4"/>
    <dgm:cxn modelId="{A751EAF2-FFA8-475F-B125-5F2BF9F02F53}" type="presParOf" srcId="{FC476B13-9537-4942-9F54-F42E31207C1C}" destId="{EFF3030C-935B-478D-A795-0DA1F615B1C8}" srcOrd="2" destOrd="0" presId="urn:microsoft.com/office/officeart/2005/8/layout/process4"/>
    <dgm:cxn modelId="{22ACD272-29FC-4DFE-AF36-9A4D079AC3AB}" type="presParOf" srcId="{EFF3030C-935B-478D-A795-0DA1F615B1C8}" destId="{8F9F4314-6AF5-42D7-9EC7-07174C1C4867}" srcOrd="0" destOrd="0" presId="urn:microsoft.com/office/officeart/2005/8/layout/process4"/>
    <dgm:cxn modelId="{BDFF5C55-906C-4FFC-B110-180255C103FD}" type="presParOf" srcId="{EFF3030C-935B-478D-A795-0DA1F615B1C8}" destId="{41A14EC0-E1BF-418B-A6B6-6BF6ADB0AC9B}" srcOrd="1" destOrd="0" presId="urn:microsoft.com/office/officeart/2005/8/layout/process4"/>
    <dgm:cxn modelId="{34EC3E1E-C050-4EA3-BB9C-341A532D1AFB}" type="presParOf" srcId="{97A3DEA0-E423-4B25-BD97-DCA54BD767CC}" destId="{7C415082-F08D-4FC4-89E2-C51E5F661A35}" srcOrd="11" destOrd="0" presId="urn:microsoft.com/office/officeart/2005/8/layout/process4"/>
    <dgm:cxn modelId="{1A518218-342F-4075-9472-BA42A70FD811}" type="presParOf" srcId="{97A3DEA0-E423-4B25-BD97-DCA54BD767CC}" destId="{85756C10-D30A-40F1-B760-A1EB45DFFE91}" srcOrd="12" destOrd="0" presId="urn:microsoft.com/office/officeart/2005/8/layout/process4"/>
    <dgm:cxn modelId="{241E11F2-2052-446D-9143-2E5648D916A4}" type="presParOf" srcId="{85756C10-D30A-40F1-B760-A1EB45DFFE91}" destId="{58F687AE-6D2C-4785-A60A-ED92FDFF8E00}" srcOrd="0" destOrd="0" presId="urn:microsoft.com/office/officeart/2005/8/layout/process4"/>
    <dgm:cxn modelId="{2B647EF2-6FF5-49B6-B596-9678D2BB920F}" type="presParOf" srcId="{85756C10-D30A-40F1-B760-A1EB45DFFE91}" destId="{B6AD70BE-613C-4051-8C12-8F804209F753}" srcOrd="1" destOrd="0" presId="urn:microsoft.com/office/officeart/2005/8/layout/process4"/>
    <dgm:cxn modelId="{74F2C14F-24FC-41DD-BB6A-6C83AF342653}" type="presParOf" srcId="{85756C10-D30A-40F1-B760-A1EB45DFFE91}" destId="{BA0A2997-B7A2-48C0-BD2A-1FE5F1667306}" srcOrd="2" destOrd="0" presId="urn:microsoft.com/office/officeart/2005/8/layout/process4"/>
    <dgm:cxn modelId="{192A0DB0-C2DF-4C5E-B9BF-3154B79C60B4}" type="presParOf" srcId="{BA0A2997-B7A2-48C0-BD2A-1FE5F1667306}" destId="{7FCAC246-693E-418E-B7CC-727C368329BC}" srcOrd="0" destOrd="0" presId="urn:microsoft.com/office/officeart/2005/8/layout/process4"/>
    <dgm:cxn modelId="{A8AF3877-F129-4992-B170-2BB8C6576F6E}" type="presParOf" srcId="{BA0A2997-B7A2-48C0-BD2A-1FE5F1667306}" destId="{6D200E9A-EF48-4306-811B-2C27F900033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6AB5B-9C60-4323-95A4-41F3BEA45193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16E23C-6550-4D2A-8DB9-3D1A73B1F7EF}">
      <dsp:nvSpPr>
        <dsp:cNvPr id="0" name=""/>
        <dsp:cNvSpPr/>
      </dsp:nvSpPr>
      <dsp:spPr>
        <a:xfrm>
          <a:off x="3775352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Guru </a:t>
          </a:r>
          <a:r>
            <a:rPr lang="en-US" sz="3300" kern="1200" dirty="0" err="1" smtClean="0"/>
            <a:t>Besar</a:t>
          </a:r>
          <a:endParaRPr lang="en-US" sz="3300" kern="1200" dirty="0"/>
        </a:p>
      </dsp:txBody>
      <dsp:txXfrm>
        <a:off x="3814620" y="492306"/>
        <a:ext cx="2863339" cy="725883"/>
      </dsp:txXfrm>
    </dsp:sp>
    <dsp:sp modelId="{943CDA8F-E507-4DF9-8066-CA3287E7DE23}">
      <dsp:nvSpPr>
        <dsp:cNvPr id="0" name=""/>
        <dsp:cNvSpPr/>
      </dsp:nvSpPr>
      <dsp:spPr>
        <a:xfrm>
          <a:off x="3775352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Lektor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Kepala</a:t>
          </a:r>
          <a:endParaRPr lang="en-US" sz="3300" kern="1200" dirty="0"/>
        </a:p>
      </dsp:txBody>
      <dsp:txXfrm>
        <a:off x="3814620" y="1397277"/>
        <a:ext cx="2863339" cy="725883"/>
      </dsp:txXfrm>
    </dsp:sp>
    <dsp:sp modelId="{0CC3896C-548E-47DC-A19A-E680E38CDF69}">
      <dsp:nvSpPr>
        <dsp:cNvPr id="0" name=""/>
        <dsp:cNvSpPr/>
      </dsp:nvSpPr>
      <dsp:spPr>
        <a:xfrm>
          <a:off x="3775352" y="2262981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Lektor</a:t>
          </a:r>
          <a:endParaRPr lang="en-US" sz="3300" kern="1200" dirty="0"/>
        </a:p>
      </dsp:txBody>
      <dsp:txXfrm>
        <a:off x="3814620" y="2302249"/>
        <a:ext cx="2863339" cy="725883"/>
      </dsp:txXfrm>
    </dsp:sp>
    <dsp:sp modelId="{B1D4AE9C-00EC-464A-8AF6-4D295D694E38}">
      <dsp:nvSpPr>
        <dsp:cNvPr id="0" name=""/>
        <dsp:cNvSpPr/>
      </dsp:nvSpPr>
      <dsp:spPr>
        <a:xfrm>
          <a:off x="3775352" y="3167953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Asisten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Ahli</a:t>
          </a:r>
          <a:endParaRPr lang="en-US" sz="3300" kern="1200" dirty="0"/>
        </a:p>
      </dsp:txBody>
      <dsp:txXfrm>
        <a:off x="3814620" y="3207221"/>
        <a:ext cx="2863339" cy="7258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B54EF-5775-4850-A1DC-8D671B85D5EC}">
      <dsp:nvSpPr>
        <dsp:cNvPr id="0" name=""/>
        <dsp:cNvSpPr/>
      </dsp:nvSpPr>
      <dsp:spPr>
        <a:xfrm>
          <a:off x="0" y="5086765"/>
          <a:ext cx="8929718" cy="5566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Menunggu</a:t>
          </a:r>
          <a:r>
            <a:rPr lang="en-US" sz="1000" kern="1200" dirty="0" smtClean="0"/>
            <a:t> &amp; </a:t>
          </a:r>
          <a:r>
            <a:rPr lang="en-US" sz="1000" kern="1200" dirty="0" err="1" smtClean="0"/>
            <a:t>Memanen</a:t>
          </a:r>
          <a:endParaRPr lang="en-US" sz="1000" kern="1200" dirty="0"/>
        </a:p>
      </dsp:txBody>
      <dsp:txXfrm>
        <a:off x="0" y="5086765"/>
        <a:ext cx="8929718" cy="300586"/>
      </dsp:txXfrm>
    </dsp:sp>
    <dsp:sp modelId="{9E83E37E-8B8E-451B-939C-73D9E194B761}">
      <dsp:nvSpPr>
        <dsp:cNvPr id="0" name=""/>
        <dsp:cNvSpPr/>
      </dsp:nvSpPr>
      <dsp:spPr>
        <a:xfrm>
          <a:off x="0" y="5376219"/>
          <a:ext cx="4464859" cy="25605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Aktivitas</a:t>
          </a:r>
          <a:r>
            <a:rPr lang="en-US" sz="1500" kern="1200" dirty="0" smtClean="0"/>
            <a:t> Tri </a:t>
          </a:r>
          <a:r>
            <a:rPr lang="en-US" sz="1500" kern="1200" dirty="0" err="1" smtClean="0"/>
            <a:t>Darma</a:t>
          </a:r>
          <a:endParaRPr lang="en-US" sz="1500" kern="1200" dirty="0"/>
        </a:p>
      </dsp:txBody>
      <dsp:txXfrm>
        <a:off x="0" y="5376219"/>
        <a:ext cx="4464859" cy="256055"/>
      </dsp:txXfrm>
    </dsp:sp>
    <dsp:sp modelId="{D6196153-6FE2-4624-BB03-9543D4050433}">
      <dsp:nvSpPr>
        <dsp:cNvPr id="0" name=""/>
        <dsp:cNvSpPr/>
      </dsp:nvSpPr>
      <dsp:spPr>
        <a:xfrm>
          <a:off x="4464859" y="5376219"/>
          <a:ext cx="4464859" cy="25605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Menulis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Lagi</a:t>
          </a: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4464859" y="5376219"/>
        <a:ext cx="4464859" cy="256055"/>
      </dsp:txXfrm>
    </dsp:sp>
    <dsp:sp modelId="{14E865CC-C2D3-4B7E-9D3B-B5CB65FDAA4A}">
      <dsp:nvSpPr>
        <dsp:cNvPr id="0" name=""/>
        <dsp:cNvSpPr/>
      </dsp:nvSpPr>
      <dsp:spPr>
        <a:xfrm rot="10800000">
          <a:off x="0" y="4238999"/>
          <a:ext cx="8929718" cy="856115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Perbaikan</a:t>
          </a:r>
          <a:endParaRPr lang="en-US" sz="1000" kern="1200" dirty="0"/>
        </a:p>
      </dsp:txBody>
      <dsp:txXfrm rot="-10800000">
        <a:off x="0" y="4238999"/>
        <a:ext cx="8929718" cy="300496"/>
      </dsp:txXfrm>
    </dsp:sp>
    <dsp:sp modelId="{1F1F5909-A50C-4E5F-8D43-078FCEBE1651}">
      <dsp:nvSpPr>
        <dsp:cNvPr id="0" name=""/>
        <dsp:cNvSpPr/>
      </dsp:nvSpPr>
      <dsp:spPr>
        <a:xfrm>
          <a:off x="0" y="4539495"/>
          <a:ext cx="4464859" cy="25597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On Line</a:t>
          </a:r>
          <a:endParaRPr lang="en-US" sz="1500" kern="1200" dirty="0"/>
        </a:p>
      </dsp:txBody>
      <dsp:txXfrm>
        <a:off x="0" y="4539495"/>
        <a:ext cx="4464859" cy="255978"/>
      </dsp:txXfrm>
    </dsp:sp>
    <dsp:sp modelId="{AE636967-026E-45E7-9C48-E369057569CE}">
      <dsp:nvSpPr>
        <dsp:cNvPr id="0" name=""/>
        <dsp:cNvSpPr/>
      </dsp:nvSpPr>
      <dsp:spPr>
        <a:xfrm>
          <a:off x="4464859" y="4539495"/>
          <a:ext cx="4464859" cy="25597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Pos</a:t>
          </a:r>
          <a:endParaRPr lang="en-US" sz="1500" kern="1200" dirty="0"/>
        </a:p>
      </dsp:txBody>
      <dsp:txXfrm>
        <a:off x="4464859" y="4539495"/>
        <a:ext cx="4464859" cy="255978"/>
      </dsp:txXfrm>
    </dsp:sp>
    <dsp:sp modelId="{31A80264-F8F0-4B4A-BD81-28C93D90BA96}">
      <dsp:nvSpPr>
        <dsp:cNvPr id="0" name=""/>
        <dsp:cNvSpPr/>
      </dsp:nvSpPr>
      <dsp:spPr>
        <a:xfrm rot="10800000">
          <a:off x="0" y="3391233"/>
          <a:ext cx="8929718" cy="856115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Pendaftaran</a:t>
          </a:r>
          <a:endParaRPr lang="en-US" sz="1000" kern="1200" dirty="0"/>
        </a:p>
      </dsp:txBody>
      <dsp:txXfrm rot="-10800000">
        <a:off x="0" y="3391233"/>
        <a:ext cx="8929718" cy="300496"/>
      </dsp:txXfrm>
    </dsp:sp>
    <dsp:sp modelId="{3A6C06E1-96C9-4FCD-88E3-05CBB81A2A5D}">
      <dsp:nvSpPr>
        <dsp:cNvPr id="0" name=""/>
        <dsp:cNvSpPr/>
      </dsp:nvSpPr>
      <dsp:spPr>
        <a:xfrm>
          <a:off x="0" y="3691730"/>
          <a:ext cx="4464859" cy="255978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On line</a:t>
          </a:r>
          <a:endParaRPr lang="en-US" sz="1500" kern="1200" dirty="0"/>
        </a:p>
      </dsp:txBody>
      <dsp:txXfrm>
        <a:off x="0" y="3691730"/>
        <a:ext cx="4464859" cy="255978"/>
      </dsp:txXfrm>
    </dsp:sp>
    <dsp:sp modelId="{B1C7359C-11E7-485C-B331-7F5FEC9159CA}">
      <dsp:nvSpPr>
        <dsp:cNvPr id="0" name=""/>
        <dsp:cNvSpPr/>
      </dsp:nvSpPr>
      <dsp:spPr>
        <a:xfrm>
          <a:off x="4464859" y="3691730"/>
          <a:ext cx="4464859" cy="25597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Pos</a:t>
          </a:r>
          <a:endParaRPr lang="en-US" sz="1500" kern="1200" dirty="0"/>
        </a:p>
      </dsp:txBody>
      <dsp:txXfrm>
        <a:off x="4464859" y="3691730"/>
        <a:ext cx="4464859" cy="255978"/>
      </dsp:txXfrm>
    </dsp:sp>
    <dsp:sp modelId="{D722488A-4015-4505-BCD7-D12E9DC7C47B}">
      <dsp:nvSpPr>
        <dsp:cNvPr id="0" name=""/>
        <dsp:cNvSpPr/>
      </dsp:nvSpPr>
      <dsp:spPr>
        <a:xfrm rot="10800000">
          <a:off x="0" y="2543468"/>
          <a:ext cx="8929718" cy="856115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PENCARIAN ALAMAT JURNAL</a:t>
          </a:r>
          <a:endParaRPr lang="en-US" sz="1000" kern="1200" dirty="0"/>
        </a:p>
      </dsp:txBody>
      <dsp:txXfrm rot="-10800000">
        <a:off x="0" y="2543468"/>
        <a:ext cx="8929718" cy="300496"/>
      </dsp:txXfrm>
    </dsp:sp>
    <dsp:sp modelId="{AE022CA1-3E1A-4110-8904-DC4D01E6B55C}">
      <dsp:nvSpPr>
        <dsp:cNvPr id="0" name=""/>
        <dsp:cNvSpPr/>
      </dsp:nvSpPr>
      <dsp:spPr>
        <a:xfrm>
          <a:off x="0" y="2843964"/>
          <a:ext cx="2232429" cy="25597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Tak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Terakreditasi</a:t>
          </a:r>
          <a:endParaRPr lang="en-US" sz="1500" kern="1200" dirty="0"/>
        </a:p>
      </dsp:txBody>
      <dsp:txXfrm>
        <a:off x="0" y="2843964"/>
        <a:ext cx="2232429" cy="255978"/>
      </dsp:txXfrm>
    </dsp:sp>
    <dsp:sp modelId="{27514E98-A20D-494F-9E02-293ED52E51EA}">
      <dsp:nvSpPr>
        <dsp:cNvPr id="0" name=""/>
        <dsp:cNvSpPr/>
      </dsp:nvSpPr>
      <dsp:spPr>
        <a:xfrm>
          <a:off x="2232429" y="2843964"/>
          <a:ext cx="2232429" cy="25597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terakreditasi</a:t>
          </a:r>
          <a:endParaRPr lang="en-US" sz="1500" kern="1200" dirty="0"/>
        </a:p>
      </dsp:txBody>
      <dsp:txXfrm>
        <a:off x="2232429" y="2843964"/>
        <a:ext cx="2232429" cy="255978"/>
      </dsp:txXfrm>
    </dsp:sp>
    <dsp:sp modelId="{1F21EDAE-0FD9-4DA5-BC63-C641A72E9DED}">
      <dsp:nvSpPr>
        <dsp:cNvPr id="0" name=""/>
        <dsp:cNvSpPr/>
      </dsp:nvSpPr>
      <dsp:spPr>
        <a:xfrm>
          <a:off x="4464859" y="2843964"/>
          <a:ext cx="2232429" cy="25597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Internasional</a:t>
          </a:r>
          <a:endParaRPr lang="en-US" sz="1500" kern="1200" dirty="0"/>
        </a:p>
      </dsp:txBody>
      <dsp:txXfrm>
        <a:off x="4464859" y="2843964"/>
        <a:ext cx="2232429" cy="255978"/>
      </dsp:txXfrm>
    </dsp:sp>
    <dsp:sp modelId="{EDD52841-BE2F-432B-A549-67A1E4545AD3}">
      <dsp:nvSpPr>
        <dsp:cNvPr id="0" name=""/>
        <dsp:cNvSpPr/>
      </dsp:nvSpPr>
      <dsp:spPr>
        <a:xfrm>
          <a:off x="6697288" y="2843964"/>
          <a:ext cx="2232429" cy="255978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Internasional</a:t>
          </a:r>
          <a:r>
            <a:rPr lang="en-US" sz="1500" kern="1200" dirty="0" smtClean="0"/>
            <a:t> Grade </a:t>
          </a:r>
          <a:r>
            <a:rPr lang="en-US" sz="1500" kern="1200" dirty="0" err="1" smtClean="0"/>
            <a:t>tingg</a:t>
          </a:r>
          <a:endParaRPr lang="en-US" sz="1500" kern="1200" dirty="0"/>
        </a:p>
      </dsp:txBody>
      <dsp:txXfrm>
        <a:off x="6697288" y="2843964"/>
        <a:ext cx="2232429" cy="255978"/>
      </dsp:txXfrm>
    </dsp:sp>
    <dsp:sp modelId="{C7F2ACDE-81F6-4046-810C-34B02A68E1A1}">
      <dsp:nvSpPr>
        <dsp:cNvPr id="0" name=""/>
        <dsp:cNvSpPr/>
      </dsp:nvSpPr>
      <dsp:spPr>
        <a:xfrm rot="10800000">
          <a:off x="0" y="1695702"/>
          <a:ext cx="8929718" cy="856115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PENYIAPAN BAHAN</a:t>
          </a:r>
          <a:endParaRPr lang="en-US" sz="1000" kern="1200" dirty="0"/>
        </a:p>
      </dsp:txBody>
      <dsp:txXfrm rot="-10800000">
        <a:off x="0" y="1695702"/>
        <a:ext cx="8929718" cy="300496"/>
      </dsp:txXfrm>
    </dsp:sp>
    <dsp:sp modelId="{7A14A76F-3490-4720-96B0-92665A097E1F}">
      <dsp:nvSpPr>
        <dsp:cNvPr id="0" name=""/>
        <dsp:cNvSpPr/>
      </dsp:nvSpPr>
      <dsp:spPr>
        <a:xfrm>
          <a:off x="4360" y="1996198"/>
          <a:ext cx="2973665" cy="25597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Pendidikan</a:t>
          </a:r>
          <a:r>
            <a:rPr lang="en-US" sz="1500" kern="1200" dirty="0" smtClean="0"/>
            <a:t> &amp; </a:t>
          </a:r>
          <a:r>
            <a:rPr lang="en-US" sz="1500" kern="1200" dirty="0" err="1" smtClean="0"/>
            <a:t>Pengajaran</a:t>
          </a:r>
          <a:endParaRPr lang="en-US" sz="1500" kern="1200" dirty="0"/>
        </a:p>
      </dsp:txBody>
      <dsp:txXfrm>
        <a:off x="4360" y="1996198"/>
        <a:ext cx="2973665" cy="255978"/>
      </dsp:txXfrm>
    </dsp:sp>
    <dsp:sp modelId="{2FBBA02C-02E3-4D3F-889F-8C1CF7EFC43E}">
      <dsp:nvSpPr>
        <dsp:cNvPr id="0" name=""/>
        <dsp:cNvSpPr/>
      </dsp:nvSpPr>
      <dsp:spPr>
        <a:xfrm>
          <a:off x="2978026" y="1996198"/>
          <a:ext cx="2973665" cy="25597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Penelitian</a:t>
          </a:r>
          <a:endParaRPr lang="en-US" sz="1500" kern="1200" dirty="0"/>
        </a:p>
      </dsp:txBody>
      <dsp:txXfrm>
        <a:off x="2978026" y="1996198"/>
        <a:ext cx="2973665" cy="255978"/>
      </dsp:txXfrm>
    </dsp:sp>
    <dsp:sp modelId="{A87B0C5C-8442-4EFF-B8BA-72A1C5C4CB29}">
      <dsp:nvSpPr>
        <dsp:cNvPr id="0" name=""/>
        <dsp:cNvSpPr/>
      </dsp:nvSpPr>
      <dsp:spPr>
        <a:xfrm>
          <a:off x="5951691" y="1996198"/>
          <a:ext cx="2973665" cy="25597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Pengabdian</a:t>
          </a:r>
          <a:endParaRPr lang="en-US" sz="1500" kern="1200" dirty="0"/>
        </a:p>
      </dsp:txBody>
      <dsp:txXfrm>
        <a:off x="5951691" y="1996198"/>
        <a:ext cx="2973665" cy="255978"/>
      </dsp:txXfrm>
    </dsp:sp>
    <dsp:sp modelId="{14BF027D-8408-447B-A49D-26ED13387500}">
      <dsp:nvSpPr>
        <dsp:cNvPr id="0" name=""/>
        <dsp:cNvSpPr/>
      </dsp:nvSpPr>
      <dsp:spPr>
        <a:xfrm rot="10800000">
          <a:off x="0" y="847936"/>
          <a:ext cx="8929718" cy="85611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PEMBIASAAN MENULIS</a:t>
          </a:r>
          <a:endParaRPr lang="en-US" sz="1000" kern="1200" dirty="0"/>
        </a:p>
      </dsp:txBody>
      <dsp:txXfrm rot="-10800000">
        <a:off x="0" y="847936"/>
        <a:ext cx="8929718" cy="300496"/>
      </dsp:txXfrm>
    </dsp:sp>
    <dsp:sp modelId="{8F9F4314-6AF5-42D7-9EC7-07174C1C4867}">
      <dsp:nvSpPr>
        <dsp:cNvPr id="0" name=""/>
        <dsp:cNvSpPr/>
      </dsp:nvSpPr>
      <dsp:spPr>
        <a:xfrm>
          <a:off x="0" y="1148433"/>
          <a:ext cx="4464859" cy="25597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Ilmiah</a:t>
          </a:r>
          <a:endParaRPr lang="en-US" sz="1500" kern="1200" dirty="0"/>
        </a:p>
      </dsp:txBody>
      <dsp:txXfrm>
        <a:off x="0" y="1148433"/>
        <a:ext cx="4464859" cy="255978"/>
      </dsp:txXfrm>
    </dsp:sp>
    <dsp:sp modelId="{41A14EC0-E1BF-418B-A6B6-6BF6ADB0AC9B}">
      <dsp:nvSpPr>
        <dsp:cNvPr id="0" name=""/>
        <dsp:cNvSpPr/>
      </dsp:nvSpPr>
      <dsp:spPr>
        <a:xfrm>
          <a:off x="4464859" y="1148433"/>
          <a:ext cx="4464859" cy="255978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Non </a:t>
          </a:r>
          <a:r>
            <a:rPr lang="en-US" sz="1500" kern="1200" dirty="0" err="1" smtClean="0"/>
            <a:t>ilmiah</a:t>
          </a:r>
          <a:endParaRPr lang="en-US" sz="1500" kern="1200" dirty="0"/>
        </a:p>
      </dsp:txBody>
      <dsp:txXfrm>
        <a:off x="4464859" y="1148433"/>
        <a:ext cx="4464859" cy="255978"/>
      </dsp:txXfrm>
    </dsp:sp>
    <dsp:sp modelId="{B6AD70BE-613C-4051-8C12-8F804209F753}">
      <dsp:nvSpPr>
        <dsp:cNvPr id="0" name=""/>
        <dsp:cNvSpPr/>
      </dsp:nvSpPr>
      <dsp:spPr>
        <a:xfrm rot="10800000">
          <a:off x="0" y="170"/>
          <a:ext cx="8929718" cy="856115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MOTIVASI</a:t>
          </a:r>
          <a:endParaRPr lang="en-US" sz="1000" kern="1200" dirty="0"/>
        </a:p>
      </dsp:txBody>
      <dsp:txXfrm rot="-10800000">
        <a:off x="0" y="170"/>
        <a:ext cx="8929718" cy="300496"/>
      </dsp:txXfrm>
    </dsp:sp>
    <dsp:sp modelId="{7FCAC246-693E-418E-B7CC-727C368329BC}">
      <dsp:nvSpPr>
        <dsp:cNvPr id="0" name=""/>
        <dsp:cNvSpPr/>
      </dsp:nvSpPr>
      <dsp:spPr>
        <a:xfrm>
          <a:off x="0" y="300667"/>
          <a:ext cx="4464859" cy="25597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Diri</a:t>
          </a:r>
          <a:endParaRPr lang="en-US" sz="1500" kern="1200" dirty="0"/>
        </a:p>
      </dsp:txBody>
      <dsp:txXfrm>
        <a:off x="0" y="300667"/>
        <a:ext cx="4464859" cy="255978"/>
      </dsp:txXfrm>
    </dsp:sp>
    <dsp:sp modelId="{6D200E9A-EF48-4306-811B-2C27F9000334}">
      <dsp:nvSpPr>
        <dsp:cNvPr id="0" name=""/>
        <dsp:cNvSpPr/>
      </dsp:nvSpPr>
      <dsp:spPr>
        <a:xfrm>
          <a:off x="4464859" y="300667"/>
          <a:ext cx="4464859" cy="25597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Organisasi</a:t>
          </a:r>
          <a:endParaRPr lang="en-US" sz="1500" kern="1200" dirty="0"/>
        </a:p>
      </dsp:txBody>
      <dsp:txXfrm>
        <a:off x="4464859" y="300667"/>
        <a:ext cx="4464859" cy="255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1BDA-138A-4A3C-928E-46FBF4D1E0C5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1D7-7056-4723-AE46-CDEDBF5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1BDA-138A-4A3C-928E-46FBF4D1E0C5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1D7-7056-4723-AE46-CDEDBF5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1BDA-138A-4A3C-928E-46FBF4D1E0C5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1D7-7056-4723-AE46-CDEDBF5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1BDA-138A-4A3C-928E-46FBF4D1E0C5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1D7-7056-4723-AE46-CDEDBF5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1BDA-138A-4A3C-928E-46FBF4D1E0C5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1D7-7056-4723-AE46-CDEDBF5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1BDA-138A-4A3C-928E-46FBF4D1E0C5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1D7-7056-4723-AE46-CDEDBF5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1BDA-138A-4A3C-928E-46FBF4D1E0C5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1D7-7056-4723-AE46-CDEDBF5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1BDA-138A-4A3C-928E-46FBF4D1E0C5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1D7-7056-4723-AE46-CDEDBF5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1BDA-138A-4A3C-928E-46FBF4D1E0C5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1D7-7056-4723-AE46-CDEDBF5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1BDA-138A-4A3C-928E-46FBF4D1E0C5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1D7-7056-4723-AE46-CDEDBF5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1BDA-138A-4A3C-928E-46FBF4D1E0C5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E1D7-7056-4723-AE46-CDEDBF5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A1BDA-138A-4A3C-928E-46FBF4D1E0C5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EE1D7-7056-4723-AE46-CDEDBF5B1A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necid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Kiat Menulis Artikel pada Jurnal Nasional Terakreditasi</a:t>
            </a:r>
            <a:r>
              <a:rPr lang="pt-BR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Prof. Dr. Ir. Sony </a:t>
            </a:r>
            <a:r>
              <a:rPr lang="en-US" dirty="0" err="1" smtClean="0"/>
              <a:t>Heru</a:t>
            </a:r>
            <a:r>
              <a:rPr lang="en-US" dirty="0" smtClean="0"/>
              <a:t> </a:t>
            </a:r>
            <a:r>
              <a:rPr lang="en-US" dirty="0" err="1" smtClean="0"/>
              <a:t>Priyanto</a:t>
            </a:r>
            <a:r>
              <a:rPr lang="en-US" dirty="0" smtClean="0"/>
              <a:t>, MM.</a:t>
            </a:r>
          </a:p>
          <a:p>
            <a:r>
              <a:rPr lang="en-US" dirty="0" smtClean="0"/>
              <a:t>085876699835</a:t>
            </a:r>
          </a:p>
          <a:p>
            <a:r>
              <a:rPr lang="en-US" dirty="0" smtClean="0">
                <a:hlinkClick r:id="rId2"/>
              </a:rPr>
              <a:t>sonecid@yahoo.com</a:t>
            </a:r>
            <a:endParaRPr lang="en-US" dirty="0" smtClean="0"/>
          </a:p>
          <a:p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Workshop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TerakreditasiTanggal</a:t>
            </a:r>
            <a:r>
              <a:rPr lang="en-US" dirty="0" smtClean="0"/>
              <a:t> 24 - 26 September, </a:t>
            </a:r>
            <a:r>
              <a:rPr lang="en-US" dirty="0" err="1" smtClean="0"/>
              <a:t>di</a:t>
            </a:r>
            <a:r>
              <a:rPr lang="en-US" dirty="0" smtClean="0"/>
              <a:t> Hotel Le </a:t>
            </a:r>
            <a:r>
              <a:rPr lang="en-US" dirty="0" err="1" smtClean="0"/>
              <a:t>Beringin</a:t>
            </a:r>
            <a:r>
              <a:rPr lang="en-US" dirty="0" smtClean="0"/>
              <a:t> </a:t>
            </a:r>
            <a:r>
              <a:rPr lang="en-US" dirty="0" err="1" smtClean="0"/>
              <a:t>Salatiga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Pendaftaran</a:t>
            </a:r>
            <a:r>
              <a:rPr lang="en-US" dirty="0" smtClean="0"/>
              <a:t> &amp; </a:t>
            </a:r>
            <a:r>
              <a:rPr lang="en-US" dirty="0" err="1" smtClean="0"/>
              <a:t>Perbaikan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redaksinya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email,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Pos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redaksinya</a:t>
            </a:r>
            <a:r>
              <a:rPr lang="en-US" dirty="0" smtClean="0"/>
              <a:t>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redaksinya</a:t>
            </a:r>
            <a:endParaRPr lang="en-US" dirty="0" smtClean="0"/>
          </a:p>
          <a:p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kirim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redaksiny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Berkarya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lama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terdengar</a:t>
            </a:r>
            <a:r>
              <a:rPr lang="en-US" dirty="0" smtClean="0"/>
              <a:t> </a:t>
            </a:r>
            <a:r>
              <a:rPr lang="en-US" dirty="0" err="1" smtClean="0"/>
              <a:t>khabarnya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redaksnya</a:t>
            </a:r>
            <a:r>
              <a:rPr lang="en-US" dirty="0" smtClean="0"/>
              <a:t>. </a:t>
            </a:r>
            <a:r>
              <a:rPr lang="en-US" dirty="0" err="1" smtClean="0"/>
              <a:t>Bisa</a:t>
            </a:r>
            <a:r>
              <a:rPr lang="en-US" dirty="0" smtClean="0"/>
              <a:t> via email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,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perbaiki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kirim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sambil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Maju</a:t>
            </a:r>
            <a:r>
              <a:rPr lang="en-US" dirty="0" smtClean="0"/>
              <a:t> Kita </a:t>
            </a:r>
            <a:r>
              <a:rPr lang="en-US" dirty="0" err="1" smtClean="0"/>
              <a:t>Semua</a:t>
            </a:r>
            <a:r>
              <a:rPr lang="en-US" dirty="0" smtClean="0"/>
              <a:t>, </a:t>
            </a:r>
            <a:r>
              <a:rPr lang="en-US" dirty="0" err="1" smtClean="0"/>
              <a:t>Maju</a:t>
            </a:r>
            <a:r>
              <a:rPr lang="en-US" smtClean="0"/>
              <a:t> Indonesia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: </a:t>
            </a:r>
            <a:r>
              <a:rPr lang="en-US" dirty="0" err="1" smtClean="0"/>
              <a:t>Pendidikan</a:t>
            </a:r>
            <a:r>
              <a:rPr lang="en-US" dirty="0" smtClean="0"/>
              <a:t> &amp; </a:t>
            </a:r>
            <a:r>
              <a:rPr lang="en-US" dirty="0" err="1" smtClean="0"/>
              <a:t>Pengajaran</a:t>
            </a:r>
            <a:r>
              <a:rPr lang="en-US" dirty="0" smtClean="0"/>
              <a:t>; </a:t>
            </a:r>
            <a:r>
              <a:rPr lang="en-US" dirty="0" err="1" smtClean="0"/>
              <a:t>Penelitian</a:t>
            </a:r>
            <a:r>
              <a:rPr lang="en-US" dirty="0" smtClean="0"/>
              <a:t>; </a:t>
            </a:r>
            <a:r>
              <a:rPr lang="en-US" dirty="0" err="1" smtClean="0"/>
              <a:t>Pengabdian</a:t>
            </a:r>
            <a:endParaRPr lang="en-US" dirty="0" smtClean="0"/>
          </a:p>
          <a:p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endParaRPr lang="en-US" dirty="0" smtClean="0"/>
          </a:p>
          <a:p>
            <a:r>
              <a:rPr lang="en-US" dirty="0" err="1" smtClean="0"/>
              <a:t>Asisten</a:t>
            </a:r>
            <a:r>
              <a:rPr lang="en-US" dirty="0" smtClean="0"/>
              <a:t> </a:t>
            </a:r>
            <a:r>
              <a:rPr lang="en-US" dirty="0" err="1" smtClean="0"/>
              <a:t>Ahli-Lektor-Lektor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-Guru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memenuhinya</a:t>
            </a:r>
            <a:endParaRPr lang="en-US" dirty="0" smtClean="0"/>
          </a:p>
          <a:p>
            <a:r>
              <a:rPr lang="en-US" dirty="0" err="1" smtClean="0"/>
              <a:t>Mengapa</a:t>
            </a:r>
            <a:r>
              <a:rPr lang="en-US" dirty="0" smtClean="0"/>
              <a:t>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lambatnya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Jafanya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,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bertutur</a:t>
            </a:r>
            <a:endParaRPr lang="en-US" dirty="0" smtClean="0"/>
          </a:p>
          <a:p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endParaRPr lang="en-US" dirty="0" smtClean="0"/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pengembangannya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dipaksa-terpaksa-terbiasa</a:t>
            </a:r>
            <a:r>
              <a:rPr lang="en-US" dirty="0" smtClean="0"/>
              <a:t>. </a:t>
            </a:r>
            <a:r>
              <a:rPr lang="en-US" dirty="0" err="1" smtClean="0"/>
              <a:t>Terbiasa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929718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mantabkan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dibidangnya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r>
              <a:rPr lang="en-US" dirty="0" err="1" smtClean="0"/>
              <a:t>Tanamkan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endParaRPr lang="en-US" dirty="0" smtClean="0"/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Jangan</a:t>
            </a:r>
            <a:r>
              <a:rPr lang="en-US" dirty="0" smtClean="0"/>
              <a:t> “</a:t>
            </a:r>
            <a:r>
              <a:rPr lang="en-US" dirty="0" err="1" smtClean="0"/>
              <a:t>nggandul</a:t>
            </a:r>
            <a:r>
              <a:rPr lang="en-US" dirty="0" smtClean="0"/>
              <a:t>”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Pembiasaan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dibiasakan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Pembiasaan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endParaRPr lang="en-US" dirty="0" smtClean="0"/>
          </a:p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apa-apa</a:t>
            </a:r>
            <a:r>
              <a:rPr lang="en-US" dirty="0" smtClean="0"/>
              <a:t>. </a:t>
            </a:r>
            <a:r>
              <a:rPr lang="en-US" dirty="0" err="1" smtClean="0"/>
              <a:t>Ditolak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apa-apa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awalan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mengajak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endParaRPr lang="en-US" dirty="0" smtClean="0"/>
          </a:p>
          <a:p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Penyiapan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Tri </a:t>
            </a:r>
            <a:r>
              <a:rPr lang="en-US" dirty="0" err="1" smtClean="0"/>
              <a:t>Darma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hibah</a:t>
            </a:r>
            <a:r>
              <a:rPr lang="en-US" dirty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,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,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hibah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Dikti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PENCARIAN ALAMAT JURNAL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masuki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Cara paling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web </a:t>
            </a:r>
            <a:r>
              <a:rPr lang="en-US" dirty="0" err="1" smtClean="0"/>
              <a:t>mengenai”daftar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terakreditasi</a:t>
            </a:r>
            <a:r>
              <a:rPr lang="en-US" dirty="0" smtClean="0"/>
              <a:t> </a:t>
            </a:r>
            <a:r>
              <a:rPr lang="en-US" dirty="0" err="1" smtClean="0"/>
              <a:t>Dikti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mendapatkannya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selingkungnya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tulisnya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484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Kiat Menulis Artikel pada Jurnal Nasional Terakreditasi </vt:lpstr>
      <vt:lpstr>Pengantar</vt:lpstr>
      <vt:lpstr>Jenjang Karir Dosen</vt:lpstr>
      <vt:lpstr>Budaya Menulis</vt:lpstr>
      <vt:lpstr>Mulai dari mana?</vt:lpstr>
      <vt:lpstr>Motivasi</vt:lpstr>
      <vt:lpstr>Pembiasaan Menulis</vt:lpstr>
      <vt:lpstr>Penyiapan Bahan</vt:lpstr>
      <vt:lpstr>PENCARIAN ALAMAT JURNAL</vt:lpstr>
      <vt:lpstr>Pendaftaran &amp; Perbaikan</vt:lpstr>
      <vt:lpstr>Tunggu dan Berkarya</vt:lpstr>
      <vt:lpstr>Terima Kasih</vt:lpstr>
    </vt:vector>
  </TitlesOfParts>
  <Company>UKSW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Langkah Taktis Penulisan Artikel Ilmiah</dc:title>
  <dc:creator>Pertanian</dc:creator>
  <cp:lastModifiedBy>Adi Susilo</cp:lastModifiedBy>
  <cp:revision>19</cp:revision>
  <dcterms:created xsi:type="dcterms:W3CDTF">2014-09-23T04:17:26Z</dcterms:created>
  <dcterms:modified xsi:type="dcterms:W3CDTF">2016-01-09T08:03:42Z</dcterms:modified>
</cp:coreProperties>
</file>