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970D-59B5-4E57-B051-CCC1D4F65B3C}" type="datetimeFigureOut">
              <a:rPr lang="id-ID" smtClean="0"/>
              <a:t>12/10/2016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57D-73D9-44FA-838A-C3FDC9B5C3F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582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970D-59B5-4E57-B051-CCC1D4F65B3C}" type="datetimeFigureOut">
              <a:rPr lang="id-ID" smtClean="0"/>
              <a:t>12/10/2016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57D-73D9-44FA-838A-C3FDC9B5C3F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570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970D-59B5-4E57-B051-CCC1D4F65B3C}" type="datetimeFigureOut">
              <a:rPr lang="id-ID" smtClean="0"/>
              <a:t>12/10/2016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57D-73D9-44FA-838A-C3FDC9B5C3F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0482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970D-59B5-4E57-B051-CCC1D4F65B3C}" type="datetimeFigureOut">
              <a:rPr lang="id-ID" smtClean="0"/>
              <a:t>12/10/2016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57D-73D9-44FA-838A-C3FDC9B5C3F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779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970D-59B5-4E57-B051-CCC1D4F65B3C}" type="datetimeFigureOut">
              <a:rPr lang="id-ID" smtClean="0"/>
              <a:t>12/10/2016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57D-73D9-44FA-838A-C3FDC9B5C3F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589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970D-59B5-4E57-B051-CCC1D4F65B3C}" type="datetimeFigureOut">
              <a:rPr lang="id-ID" smtClean="0"/>
              <a:t>12/10/2016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57D-73D9-44FA-838A-C3FDC9B5C3F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87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970D-59B5-4E57-B051-CCC1D4F65B3C}" type="datetimeFigureOut">
              <a:rPr lang="id-ID" smtClean="0"/>
              <a:t>12/10/2016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57D-73D9-44FA-838A-C3FDC9B5C3F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817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970D-59B5-4E57-B051-CCC1D4F65B3C}" type="datetimeFigureOut">
              <a:rPr lang="id-ID" smtClean="0"/>
              <a:t>12/10/2016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57D-73D9-44FA-838A-C3FDC9B5C3F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99696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970D-59B5-4E57-B051-CCC1D4F65B3C}" type="datetimeFigureOut">
              <a:rPr lang="id-ID" smtClean="0"/>
              <a:t>12/10/2016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57D-73D9-44FA-838A-C3FDC9B5C3F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504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970D-59B5-4E57-B051-CCC1D4F65B3C}" type="datetimeFigureOut">
              <a:rPr lang="id-ID" smtClean="0"/>
              <a:t>12/10/2016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57D-73D9-44FA-838A-C3FDC9B5C3F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4946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970D-59B5-4E57-B051-CCC1D4F65B3C}" type="datetimeFigureOut">
              <a:rPr lang="id-ID" smtClean="0"/>
              <a:t>12/10/2016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57D-73D9-44FA-838A-C3FDC9B5C3F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6039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0970D-59B5-4E57-B051-CCC1D4F65B3C}" type="datetimeFigureOut">
              <a:rPr lang="id-ID" smtClean="0"/>
              <a:t>12/10/2016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3657D-73D9-44FA-838A-C3FDC9B5C3F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451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4" t="57848" r="50187" b="9977"/>
          <a:stretch/>
        </p:blipFill>
        <p:spPr bwMode="auto">
          <a:xfrm>
            <a:off x="870155" y="620688"/>
            <a:ext cx="5206180" cy="2358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923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CPU.ABFI.1208.0142</dc:creator>
  <cp:lastModifiedBy>CPU.ABFI.1208.0142</cp:lastModifiedBy>
  <cp:revision>2</cp:revision>
  <dcterms:created xsi:type="dcterms:W3CDTF">2016-10-12T09:28:28Z</dcterms:created>
  <dcterms:modified xsi:type="dcterms:W3CDTF">2016-10-12T09:49:37Z</dcterms:modified>
</cp:coreProperties>
</file>